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79" r:id="rId4"/>
    <p:sldId id="281" r:id="rId5"/>
    <p:sldId id="278" r:id="rId6"/>
    <p:sldId id="264" r:id="rId7"/>
    <p:sldId id="276" r:id="rId8"/>
    <p:sldId id="280"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pPr/>
              <a:t>12/21/2012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330859"/>
            <a:ext cx="6498158" cy="2734148"/>
          </a:xfrm>
        </p:spPr>
        <p:txBody>
          <a:bodyPr/>
          <a:lstStyle/>
          <a:p>
            <a:r>
              <a:rPr lang="en-US" sz="5400" dirty="0" smtClean="0">
                <a:latin typeface="Cambria" pitchFamily="18" charset="0"/>
              </a:rPr>
              <a:t>EMPLOYEE </a:t>
            </a:r>
            <a:br>
              <a:rPr lang="en-US" sz="5400" dirty="0" smtClean="0">
                <a:latin typeface="Cambria" pitchFamily="18" charset="0"/>
              </a:rPr>
            </a:br>
            <a:r>
              <a:rPr lang="en-US" sz="5400" dirty="0" smtClean="0">
                <a:latin typeface="Cambria" pitchFamily="18" charset="0"/>
              </a:rPr>
              <a:t>DATA</a:t>
            </a:r>
            <a:br>
              <a:rPr lang="en-US" sz="5400" dirty="0" smtClean="0">
                <a:latin typeface="Cambria" pitchFamily="18" charset="0"/>
              </a:rPr>
            </a:br>
            <a:r>
              <a:rPr lang="en-US" sz="5400" dirty="0" smtClean="0">
                <a:latin typeface="Cambria" pitchFamily="18" charset="0"/>
              </a:rPr>
              <a:t>MANAGEMENT</a:t>
            </a:r>
            <a:endParaRPr lang="en-US" sz="5400" dirty="0">
              <a:latin typeface="Cambria" pitchFamily="18" charset="0"/>
            </a:endParaRPr>
          </a:p>
        </p:txBody>
      </p:sp>
    </p:spTree>
    <p:extLst>
      <p:ext uri="{BB962C8B-B14F-4D97-AF65-F5344CB8AC3E}">
        <p14:creationId xmlns="" xmlns:p14="http://schemas.microsoft.com/office/powerpoint/2010/main" val="3931236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06752"/>
            <a:ext cx="8042276" cy="924519"/>
          </a:xfrm>
        </p:spPr>
        <p:txBody>
          <a:bodyPr/>
          <a:lstStyle/>
          <a:p>
            <a:r>
              <a:rPr lang="en-US" sz="4800" dirty="0" smtClean="0"/>
              <a:t>INTRODUCTION</a:t>
            </a:r>
            <a:endParaRPr lang="en-IN" sz="4800" dirty="0"/>
          </a:p>
        </p:txBody>
      </p:sp>
      <p:sp>
        <p:nvSpPr>
          <p:cNvPr id="3" name="Content Placeholder 2"/>
          <p:cNvSpPr>
            <a:spLocks noGrp="1"/>
          </p:cNvSpPr>
          <p:nvPr>
            <p:ph idx="1"/>
          </p:nvPr>
        </p:nvSpPr>
        <p:spPr>
          <a:xfrm>
            <a:off x="549275" y="1348966"/>
            <a:ext cx="8042276" cy="5097100"/>
          </a:xfrm>
        </p:spPr>
        <p:txBody>
          <a:bodyPr>
            <a:normAutofit lnSpcReduction="10000"/>
          </a:bodyPr>
          <a:lstStyle/>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Our project “Employee Data Base Management”  is an application which we have created helps to manage the details of employees associated with the company. Since in a company there are many employees who have worked or are working, to manage all their details such as their name, ID, date of join and salary etc., so to manage these data by conventional methods is cumbersome so we have developed this small application which is very helpful nowadays. This application will reduce the workload in generating the report, maintaining the data and updating it as per the user’s requirement.</a:t>
            </a: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63245"/>
            <a:ext cx="8042276" cy="1336956"/>
          </a:xfrm>
        </p:spPr>
        <p:txBody>
          <a:bodyPr/>
          <a:lstStyle/>
          <a:p>
            <a:r>
              <a:rPr lang="en-US" sz="4800" dirty="0" smtClean="0"/>
              <a:t>DATA STRUCTURES OVERVIEW</a:t>
            </a:r>
            <a:endParaRPr lang="en-IN" sz="4800" dirty="0"/>
          </a:p>
        </p:txBody>
      </p:sp>
      <p:sp>
        <p:nvSpPr>
          <p:cNvPr id="3" name="Content Placeholder 2"/>
          <p:cNvSpPr>
            <a:spLocks noGrp="1"/>
          </p:cNvSpPr>
          <p:nvPr>
            <p:ph idx="1"/>
          </p:nvPr>
        </p:nvSpPr>
        <p:spPr/>
        <p:txBody>
          <a:bodyPr/>
          <a:lstStyle/>
          <a:p>
            <a:r>
              <a:rPr lang="en-US" dirty="0" smtClean="0"/>
              <a:t>In our project we are using DOUBLY LINKED LIST to store the data.</a:t>
            </a:r>
          </a:p>
          <a:p>
            <a:pPr>
              <a:buNone/>
            </a:pPr>
            <a:r>
              <a:rPr lang="en-US" sz="1800" dirty="0" smtClean="0"/>
              <a:t>   elist</a:t>
            </a:r>
            <a:r>
              <a:rPr lang="en-US" dirty="0" smtClean="0"/>
              <a:t>		        LIST STRUCTURE</a:t>
            </a:r>
          </a:p>
          <a:p>
            <a:pPr>
              <a:buNone/>
            </a:pPr>
            <a:endParaRPr lang="en-US" dirty="0" smtClean="0"/>
          </a:p>
          <a:p>
            <a:r>
              <a:rPr lang="en-US" dirty="0" smtClean="0"/>
              <a:t>Here each node of the list contains the details of one employee.</a:t>
            </a:r>
          </a:p>
        </p:txBody>
      </p:sp>
      <p:graphicFrame>
        <p:nvGraphicFramePr>
          <p:cNvPr id="4" name="Table 3"/>
          <p:cNvGraphicFramePr>
            <a:graphicFrameLocks noGrp="1"/>
          </p:cNvGraphicFramePr>
          <p:nvPr>
            <p:extLst>
              <p:ext uri="{D42A27DB-BD31-4B8C-83A1-F6EECF244321}">
                <p14:modId xmlns:p14="http://schemas.microsoft.com/office/powerpoint/2010/main" xmlns="" val="3291776690"/>
              </p:ext>
            </p:extLst>
          </p:nvPr>
        </p:nvGraphicFramePr>
        <p:xfrm>
          <a:off x="813201" y="3232439"/>
          <a:ext cx="1189724" cy="365760"/>
        </p:xfrm>
        <a:graphic>
          <a:graphicData uri="http://schemas.openxmlformats.org/drawingml/2006/table">
            <a:tbl>
              <a:tblPr firstRow="1" bandRow="1">
                <a:tableStyleId>{5C22544A-7EE6-4342-B048-85BDC9FD1C3A}</a:tableStyleId>
              </a:tblPr>
              <a:tblGrid>
                <a:gridCol w="1189724"/>
              </a:tblGrid>
              <a:tr h="241125">
                <a:tc>
                  <a:txBody>
                    <a:bodyPr/>
                    <a:lstStyle/>
                    <a:p>
                      <a:r>
                        <a:rPr lang="en-US" dirty="0" smtClean="0"/>
                        <a:t>emp1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165401042"/>
              </p:ext>
            </p:extLst>
          </p:nvPr>
        </p:nvGraphicFramePr>
        <p:xfrm>
          <a:off x="2646019" y="3232439"/>
          <a:ext cx="1193074" cy="370840"/>
        </p:xfrm>
        <a:graphic>
          <a:graphicData uri="http://schemas.openxmlformats.org/drawingml/2006/table">
            <a:tbl>
              <a:tblPr firstRow="1" bandRow="1">
                <a:tableStyleId>{5C22544A-7EE6-4342-B048-85BDC9FD1C3A}</a:tableStyleId>
              </a:tblPr>
              <a:tblGrid>
                <a:gridCol w="1193074"/>
              </a:tblGrid>
              <a:tr h="370840">
                <a:tc>
                  <a:txBody>
                    <a:bodyPr/>
                    <a:lstStyle/>
                    <a:p>
                      <a:r>
                        <a:rPr lang="en-US" dirty="0" smtClean="0"/>
                        <a:t>emp2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172102198"/>
              </p:ext>
            </p:extLst>
          </p:nvPr>
        </p:nvGraphicFramePr>
        <p:xfrm>
          <a:off x="4527069" y="3232439"/>
          <a:ext cx="1176997" cy="365760"/>
        </p:xfrm>
        <a:graphic>
          <a:graphicData uri="http://schemas.openxmlformats.org/drawingml/2006/table">
            <a:tbl>
              <a:tblPr firstRow="1" bandRow="1">
                <a:tableStyleId>{5C22544A-7EE6-4342-B048-85BDC9FD1C3A}</a:tableStyleId>
              </a:tblPr>
              <a:tblGrid>
                <a:gridCol w="1176997"/>
              </a:tblGrid>
              <a:tr h="355176">
                <a:tc>
                  <a:txBody>
                    <a:bodyPr/>
                    <a:lstStyle/>
                    <a:p>
                      <a:r>
                        <a:rPr lang="en-US" dirty="0" smtClean="0"/>
                        <a:t>emp3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408919678"/>
              </p:ext>
            </p:extLst>
          </p:nvPr>
        </p:nvGraphicFramePr>
        <p:xfrm>
          <a:off x="7279649" y="3232439"/>
          <a:ext cx="1076512" cy="365760"/>
        </p:xfrm>
        <a:graphic>
          <a:graphicData uri="http://schemas.openxmlformats.org/drawingml/2006/table">
            <a:tbl>
              <a:tblPr firstRow="1" bandRow="1">
                <a:tableStyleId>{5C22544A-7EE6-4342-B048-85BDC9FD1C3A}</a:tableStyleId>
              </a:tblPr>
              <a:tblGrid>
                <a:gridCol w="1076512"/>
              </a:tblGrid>
              <a:tr h="333610">
                <a:tc>
                  <a:txBody>
                    <a:bodyPr/>
                    <a:lstStyle/>
                    <a:p>
                      <a:r>
                        <a:rPr lang="en-US" dirty="0" smtClean="0"/>
                        <a:t>empn</a:t>
                      </a:r>
                      <a:endParaRPr lang="en-US" dirty="0"/>
                    </a:p>
                  </a:txBody>
                  <a:tcPr/>
                </a:tc>
              </a:tr>
            </a:tbl>
          </a:graphicData>
        </a:graphic>
      </p:graphicFrame>
      <p:sp>
        <p:nvSpPr>
          <p:cNvPr id="8" name="Left-Right Arrow 7"/>
          <p:cNvSpPr/>
          <p:nvPr/>
        </p:nvSpPr>
        <p:spPr>
          <a:xfrm>
            <a:off x="2002925" y="3360483"/>
            <a:ext cx="643094" cy="1618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Right Arrow 8"/>
          <p:cNvSpPr/>
          <p:nvPr/>
        </p:nvSpPr>
        <p:spPr>
          <a:xfrm>
            <a:off x="3841469" y="3312258"/>
            <a:ext cx="685600" cy="21008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Right Arrow 9"/>
          <p:cNvSpPr/>
          <p:nvPr/>
        </p:nvSpPr>
        <p:spPr>
          <a:xfrm>
            <a:off x="5704066" y="3360483"/>
            <a:ext cx="653444" cy="1618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429633" y="3198071"/>
            <a:ext cx="850015" cy="369332"/>
          </a:xfrm>
          <a:prstGeom prst="rect">
            <a:avLst/>
          </a:prstGeom>
          <a:noFill/>
        </p:spPr>
        <p:txBody>
          <a:bodyPr wrap="square" rtlCol="0">
            <a:spAutoFit/>
          </a:bodyPr>
          <a:lstStyle/>
          <a:p>
            <a:r>
              <a:rPr lang="en-US" dirty="0" smtClean="0"/>
              <a:t>……</a:t>
            </a:r>
            <a:endParaRPr lang="en-US" dirty="0"/>
          </a:p>
        </p:txBody>
      </p:sp>
      <p:cxnSp>
        <p:nvCxnSpPr>
          <p:cNvPr id="17" name="Straight Arrow Connector 16"/>
          <p:cNvCxnSpPr/>
          <p:nvPr/>
        </p:nvCxnSpPr>
        <p:spPr>
          <a:xfrm rot="5400000">
            <a:off x="782952" y="3091933"/>
            <a:ext cx="281007"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92995"/>
            <a:ext cx="8042276" cy="1336956"/>
          </a:xfrm>
        </p:spPr>
        <p:txBody>
          <a:bodyPr/>
          <a:lstStyle/>
          <a:p>
            <a:r>
              <a:rPr lang="en-US" dirty="0" smtClean="0"/>
              <a:t>NODE STRUCTURE</a:t>
            </a:r>
            <a:br>
              <a:rPr lang="en-US" dirty="0" smtClean="0"/>
            </a:br>
            <a:endParaRPr lang="en-US" dirty="0"/>
          </a:p>
        </p:txBody>
      </p:sp>
      <p:graphicFrame>
        <p:nvGraphicFramePr>
          <p:cNvPr id="8" name="Content Placeholder 7"/>
          <p:cNvGraphicFramePr>
            <a:graphicFrameLocks noGrp="1"/>
          </p:cNvGraphicFramePr>
          <p:nvPr>
            <p:ph idx="1"/>
          </p:nvPr>
        </p:nvGraphicFramePr>
        <p:xfrm>
          <a:off x="322264" y="1259112"/>
          <a:ext cx="8269287" cy="370840"/>
        </p:xfrm>
        <a:graphic>
          <a:graphicData uri="http://schemas.openxmlformats.org/drawingml/2006/table">
            <a:tbl>
              <a:tblPr firstRow="1" bandRow="1">
                <a:tableStyleId>{5C22544A-7EE6-4342-B048-85BDC9FD1C3A}</a:tableStyleId>
              </a:tblPr>
              <a:tblGrid>
                <a:gridCol w="2756429"/>
                <a:gridCol w="2756429"/>
                <a:gridCol w="2756429"/>
              </a:tblGrid>
              <a:tr h="370840">
                <a:tc>
                  <a:txBody>
                    <a:bodyPr/>
                    <a:lstStyle/>
                    <a:p>
                      <a:r>
                        <a:rPr lang="en-US" dirty="0" smtClean="0"/>
                        <a:t>                 LEFT</a:t>
                      </a:r>
                      <a:endParaRPr lang="en-IN" dirty="0"/>
                    </a:p>
                  </a:txBody>
                  <a:tcPr/>
                </a:tc>
                <a:tc>
                  <a:txBody>
                    <a:bodyPr/>
                    <a:lstStyle/>
                    <a:p>
                      <a:r>
                        <a:rPr lang="en-US" dirty="0" smtClean="0"/>
                        <a:t>                INFO</a:t>
                      </a:r>
                      <a:endParaRPr lang="en-IN" dirty="0"/>
                    </a:p>
                  </a:txBody>
                  <a:tcPr/>
                </a:tc>
                <a:tc>
                  <a:txBody>
                    <a:bodyPr/>
                    <a:lstStyle/>
                    <a:p>
                      <a:r>
                        <a:rPr lang="en-US" dirty="0" smtClean="0"/>
                        <a:t>              RIGHT</a:t>
                      </a:r>
                      <a:endParaRPr lang="en-IN" dirty="0"/>
                    </a:p>
                  </a:txBody>
                  <a:tcPr/>
                </a:tc>
              </a:tr>
            </a:tbl>
          </a:graphicData>
        </a:graphic>
      </p:graphicFrame>
      <p:cxnSp>
        <p:nvCxnSpPr>
          <p:cNvPr id="14" name="Straight Connector 13"/>
          <p:cNvCxnSpPr/>
          <p:nvPr/>
        </p:nvCxnSpPr>
        <p:spPr>
          <a:xfrm rot="16200000" flipH="1">
            <a:off x="2084845" y="2852004"/>
            <a:ext cx="244410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05309" y="2227152"/>
            <a:ext cx="4247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305308" y="261645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305309" y="2987803"/>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305309" y="335121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305310" y="3702861"/>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305309" y="407247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730029" y="2046083"/>
            <a:ext cx="2254312" cy="369332"/>
          </a:xfrm>
          <a:prstGeom prst="rect">
            <a:avLst/>
          </a:prstGeom>
          <a:noFill/>
        </p:spPr>
        <p:txBody>
          <a:bodyPr wrap="square" rtlCol="0">
            <a:spAutoFit/>
          </a:bodyPr>
          <a:lstStyle/>
          <a:p>
            <a:r>
              <a:rPr lang="en-US" dirty="0" smtClean="0"/>
              <a:t>Name of employee</a:t>
            </a:r>
            <a:endParaRPr lang="en-IN" dirty="0"/>
          </a:p>
        </p:txBody>
      </p:sp>
      <p:sp>
        <p:nvSpPr>
          <p:cNvPr id="29" name="TextBox 28"/>
          <p:cNvSpPr txBox="1"/>
          <p:nvPr/>
        </p:nvSpPr>
        <p:spPr>
          <a:xfrm>
            <a:off x="3730027" y="2426329"/>
            <a:ext cx="2254314" cy="380245"/>
          </a:xfrm>
          <a:prstGeom prst="rect">
            <a:avLst/>
          </a:prstGeom>
          <a:noFill/>
        </p:spPr>
        <p:txBody>
          <a:bodyPr wrap="square" rtlCol="0">
            <a:spAutoFit/>
          </a:bodyPr>
          <a:lstStyle/>
          <a:p>
            <a:r>
              <a:rPr lang="en-US" dirty="0" smtClean="0"/>
              <a:t>ID</a:t>
            </a:r>
            <a:endParaRPr lang="en-IN" dirty="0"/>
          </a:p>
        </p:txBody>
      </p:sp>
      <p:sp>
        <p:nvSpPr>
          <p:cNvPr id="30" name="TextBox 29"/>
          <p:cNvSpPr txBox="1"/>
          <p:nvPr/>
        </p:nvSpPr>
        <p:spPr>
          <a:xfrm>
            <a:off x="3730027" y="2806574"/>
            <a:ext cx="2254314" cy="380246"/>
          </a:xfrm>
          <a:prstGeom prst="rect">
            <a:avLst/>
          </a:prstGeom>
          <a:noFill/>
        </p:spPr>
        <p:txBody>
          <a:bodyPr wrap="square" rtlCol="0">
            <a:spAutoFit/>
          </a:bodyPr>
          <a:lstStyle/>
          <a:p>
            <a:r>
              <a:rPr lang="en-US" dirty="0" smtClean="0"/>
              <a:t>Position</a:t>
            </a:r>
            <a:endParaRPr lang="en-IN" dirty="0"/>
          </a:p>
        </p:txBody>
      </p:sp>
      <p:sp>
        <p:nvSpPr>
          <p:cNvPr id="32" name="TextBox 31"/>
          <p:cNvSpPr txBox="1"/>
          <p:nvPr/>
        </p:nvSpPr>
        <p:spPr>
          <a:xfrm>
            <a:off x="3730027" y="3166544"/>
            <a:ext cx="2064191" cy="369332"/>
          </a:xfrm>
          <a:prstGeom prst="rect">
            <a:avLst/>
          </a:prstGeom>
          <a:noFill/>
        </p:spPr>
        <p:txBody>
          <a:bodyPr wrap="square" rtlCol="0">
            <a:spAutoFit/>
          </a:bodyPr>
          <a:lstStyle/>
          <a:p>
            <a:r>
              <a:rPr lang="en-US" dirty="0" smtClean="0"/>
              <a:t>Gender</a:t>
            </a:r>
            <a:endParaRPr lang="en-IN" dirty="0"/>
          </a:p>
        </p:txBody>
      </p:sp>
      <p:sp>
        <p:nvSpPr>
          <p:cNvPr id="33" name="TextBox 32"/>
          <p:cNvSpPr txBox="1"/>
          <p:nvPr/>
        </p:nvSpPr>
        <p:spPr>
          <a:xfrm>
            <a:off x="3730027" y="3535876"/>
            <a:ext cx="2064191" cy="369332"/>
          </a:xfrm>
          <a:prstGeom prst="rect">
            <a:avLst/>
          </a:prstGeom>
          <a:noFill/>
        </p:spPr>
        <p:txBody>
          <a:bodyPr wrap="square" rtlCol="0">
            <a:spAutoFit/>
          </a:bodyPr>
          <a:lstStyle/>
          <a:p>
            <a:r>
              <a:rPr lang="en-US" dirty="0" smtClean="0"/>
              <a:t>Salary</a:t>
            </a:r>
            <a:endParaRPr lang="en-IN" dirty="0"/>
          </a:p>
        </p:txBody>
      </p:sp>
      <p:sp>
        <p:nvSpPr>
          <p:cNvPr id="34" name="TextBox 33"/>
          <p:cNvSpPr txBox="1"/>
          <p:nvPr/>
        </p:nvSpPr>
        <p:spPr>
          <a:xfrm>
            <a:off x="3730027" y="3887804"/>
            <a:ext cx="2064191" cy="369332"/>
          </a:xfrm>
          <a:prstGeom prst="rect">
            <a:avLst/>
          </a:prstGeom>
          <a:noFill/>
        </p:spPr>
        <p:txBody>
          <a:bodyPr wrap="square" rtlCol="0">
            <a:spAutoFit/>
          </a:bodyPr>
          <a:lstStyle/>
          <a:p>
            <a:r>
              <a:rPr lang="en-US" dirty="0" smtClean="0"/>
              <a:t>Date of join</a:t>
            </a:r>
            <a:endParaRPr lang="en-IN" dirty="0"/>
          </a:p>
        </p:txBody>
      </p:sp>
      <p:sp>
        <p:nvSpPr>
          <p:cNvPr id="35" name="TextBox 34"/>
          <p:cNvSpPr txBox="1"/>
          <p:nvPr/>
        </p:nvSpPr>
        <p:spPr>
          <a:xfrm>
            <a:off x="1611517" y="4695214"/>
            <a:ext cx="5604095" cy="646331"/>
          </a:xfrm>
          <a:prstGeom prst="rect">
            <a:avLst/>
          </a:prstGeom>
          <a:noFill/>
        </p:spPr>
        <p:txBody>
          <a:bodyPr wrap="square" rtlCol="0">
            <a:spAutoFit/>
          </a:bodyPr>
          <a:lstStyle/>
          <a:p>
            <a:r>
              <a:rPr lang="en-US" sz="3600" dirty="0" smtClean="0"/>
              <a:t>            Node ENode</a:t>
            </a:r>
            <a:endParaRPr lang="en-IN" sz="3600" dirty="0"/>
          </a:p>
        </p:txBody>
      </p:sp>
    </p:spTree>
    <p:extLst>
      <p:ext uri="{BB962C8B-B14F-4D97-AF65-F5344CB8AC3E}">
        <p14:creationId xmlns="" xmlns:p14="http://schemas.microsoft.com/office/powerpoint/2010/main" val="3612127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24931"/>
          </a:xfrm>
        </p:spPr>
        <p:txBody>
          <a:bodyPr/>
          <a:lstStyle/>
          <a:p>
            <a:r>
              <a:rPr lang="en-US" dirty="0" smtClean="0"/>
              <a:t>FLOW CHART</a:t>
            </a:r>
            <a:endParaRPr lang="en-IN" dirty="0"/>
          </a:p>
        </p:txBody>
      </p:sp>
      <p:sp>
        <p:nvSpPr>
          <p:cNvPr id="3" name="Content Placeholder 2"/>
          <p:cNvSpPr>
            <a:spLocks noGrp="1"/>
          </p:cNvSpPr>
          <p:nvPr>
            <p:ph idx="1"/>
          </p:nvPr>
        </p:nvSpPr>
        <p:spPr>
          <a:xfrm>
            <a:off x="549275" y="932506"/>
            <a:ext cx="8042276" cy="5359651"/>
          </a:xfrm>
        </p:spPr>
        <p:txBody>
          <a:bodyPr/>
          <a:lstStyle/>
          <a:p>
            <a:pPr algn="ctr">
              <a:buNone/>
            </a:pPr>
            <a:r>
              <a:rPr lang="en-US" dirty="0" smtClean="0"/>
              <a:t> </a:t>
            </a:r>
            <a:endParaRPr lang="en-IN" dirty="0"/>
          </a:p>
        </p:txBody>
      </p:sp>
      <p:sp>
        <p:nvSpPr>
          <p:cNvPr id="4" name="Rounded Rectangle 3"/>
          <p:cNvSpPr/>
          <p:nvPr/>
        </p:nvSpPr>
        <p:spPr>
          <a:xfrm>
            <a:off x="2634558" y="1131683"/>
            <a:ext cx="3847723" cy="3983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EMPLOYEE DATA MANAGEMENT</a:t>
            </a:r>
            <a:endParaRPr lang="en-IN" dirty="0"/>
          </a:p>
        </p:txBody>
      </p:sp>
      <p:cxnSp>
        <p:nvCxnSpPr>
          <p:cNvPr id="6" name="Straight Connector 5"/>
          <p:cNvCxnSpPr>
            <a:stCxn id="4" idx="2"/>
          </p:cNvCxnSpPr>
          <p:nvPr/>
        </p:nvCxnSpPr>
        <p:spPr>
          <a:xfrm rot="16200000" flipH="1">
            <a:off x="4458831" y="1629624"/>
            <a:ext cx="199179"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376127" y="1729214"/>
            <a:ext cx="6283105"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1236594" y="1870335"/>
            <a:ext cx="279067"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7520494" y="1867954"/>
            <a:ext cx="279067"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08201" y="2008282"/>
            <a:ext cx="1937441" cy="372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ADMIN MODE</a:t>
            </a:r>
            <a:endParaRPr lang="en-IN" dirty="0"/>
          </a:p>
        </p:txBody>
      </p:sp>
      <p:sp>
        <p:nvSpPr>
          <p:cNvPr id="18" name="Rectangle 17"/>
          <p:cNvSpPr/>
          <p:nvPr/>
        </p:nvSpPr>
        <p:spPr>
          <a:xfrm>
            <a:off x="6692101" y="2010663"/>
            <a:ext cx="1937441" cy="3727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GUEST MODE</a:t>
            </a:r>
            <a:endParaRPr lang="en-IN" dirty="0"/>
          </a:p>
        </p:txBody>
      </p:sp>
      <p:cxnSp>
        <p:nvCxnSpPr>
          <p:cNvPr id="20" name="Straight Connector 19"/>
          <p:cNvCxnSpPr/>
          <p:nvPr/>
        </p:nvCxnSpPr>
        <p:spPr>
          <a:xfrm rot="16200000" flipH="1">
            <a:off x="-794376" y="3725505"/>
            <a:ext cx="2686508" cy="2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47687" y="2897108"/>
            <a:ext cx="374178" cy="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47687" y="3431265"/>
            <a:ext cx="374178" cy="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547687" y="3956364"/>
            <a:ext cx="374178" cy="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549275" y="4526735"/>
            <a:ext cx="374178" cy="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47687" y="5060896"/>
            <a:ext cx="374178" cy="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915193" y="2712442"/>
            <a:ext cx="2860897" cy="369332"/>
          </a:xfrm>
          <a:prstGeom prst="rect">
            <a:avLst/>
          </a:prstGeom>
          <a:noFill/>
        </p:spPr>
        <p:txBody>
          <a:bodyPr wrap="square" rtlCol="0">
            <a:spAutoFit/>
          </a:bodyPr>
          <a:lstStyle/>
          <a:p>
            <a:r>
              <a:rPr lang="en-US" dirty="0" smtClean="0"/>
              <a:t>ADD NEW EMP DETAILS</a:t>
            </a:r>
            <a:endParaRPr lang="en-IN" dirty="0"/>
          </a:p>
        </p:txBody>
      </p:sp>
      <p:sp>
        <p:nvSpPr>
          <p:cNvPr id="29" name="TextBox 28"/>
          <p:cNvSpPr txBox="1"/>
          <p:nvPr/>
        </p:nvSpPr>
        <p:spPr>
          <a:xfrm>
            <a:off x="923453" y="3255653"/>
            <a:ext cx="3078179" cy="369332"/>
          </a:xfrm>
          <a:prstGeom prst="rect">
            <a:avLst/>
          </a:prstGeom>
          <a:noFill/>
        </p:spPr>
        <p:txBody>
          <a:bodyPr wrap="square" rtlCol="0">
            <a:spAutoFit/>
          </a:bodyPr>
          <a:lstStyle/>
          <a:p>
            <a:r>
              <a:rPr lang="en-US" dirty="0" smtClean="0"/>
              <a:t>DELETE AN EMP RECORD</a:t>
            </a:r>
            <a:endParaRPr lang="en-IN" dirty="0"/>
          </a:p>
        </p:txBody>
      </p:sp>
      <p:sp>
        <p:nvSpPr>
          <p:cNvPr id="30" name="TextBox 29"/>
          <p:cNvSpPr txBox="1"/>
          <p:nvPr/>
        </p:nvSpPr>
        <p:spPr>
          <a:xfrm>
            <a:off x="923453" y="3780752"/>
            <a:ext cx="3078179" cy="369332"/>
          </a:xfrm>
          <a:prstGeom prst="rect">
            <a:avLst/>
          </a:prstGeom>
          <a:noFill/>
        </p:spPr>
        <p:txBody>
          <a:bodyPr wrap="square" rtlCol="0">
            <a:spAutoFit/>
          </a:bodyPr>
          <a:lstStyle/>
          <a:p>
            <a:r>
              <a:rPr lang="en-US" dirty="0" smtClean="0"/>
              <a:t>UPDATE AN EMP RECORD</a:t>
            </a:r>
            <a:endParaRPr lang="en-IN" dirty="0"/>
          </a:p>
        </p:txBody>
      </p:sp>
      <p:sp>
        <p:nvSpPr>
          <p:cNvPr id="31" name="TextBox 30"/>
          <p:cNvSpPr txBox="1"/>
          <p:nvPr/>
        </p:nvSpPr>
        <p:spPr>
          <a:xfrm>
            <a:off x="923453" y="4351123"/>
            <a:ext cx="2860897" cy="369332"/>
          </a:xfrm>
          <a:prstGeom prst="rect">
            <a:avLst/>
          </a:prstGeom>
          <a:noFill/>
        </p:spPr>
        <p:txBody>
          <a:bodyPr wrap="square" rtlCol="0">
            <a:spAutoFit/>
          </a:bodyPr>
          <a:lstStyle/>
          <a:p>
            <a:r>
              <a:rPr lang="en-US" dirty="0" smtClean="0"/>
              <a:t>SEARCH FOR AN EMP</a:t>
            </a:r>
            <a:endParaRPr lang="en-IN" dirty="0"/>
          </a:p>
        </p:txBody>
      </p:sp>
      <p:sp>
        <p:nvSpPr>
          <p:cNvPr id="32" name="TextBox 31"/>
          <p:cNvSpPr txBox="1"/>
          <p:nvPr/>
        </p:nvSpPr>
        <p:spPr>
          <a:xfrm>
            <a:off x="923453" y="4885284"/>
            <a:ext cx="3213981" cy="369332"/>
          </a:xfrm>
          <a:prstGeom prst="rect">
            <a:avLst/>
          </a:prstGeom>
          <a:noFill/>
        </p:spPr>
        <p:txBody>
          <a:bodyPr wrap="square" rtlCol="0">
            <a:spAutoFit/>
          </a:bodyPr>
          <a:lstStyle/>
          <a:p>
            <a:r>
              <a:rPr lang="en-US" dirty="0" smtClean="0"/>
              <a:t>DISPLAY THE LIST OF EMP</a:t>
            </a:r>
            <a:endParaRPr lang="en-IN" dirty="0"/>
          </a:p>
        </p:txBody>
      </p:sp>
      <p:cxnSp>
        <p:nvCxnSpPr>
          <p:cNvPr id="37" name="Straight Connector 36"/>
          <p:cNvCxnSpPr/>
          <p:nvPr/>
        </p:nvCxnSpPr>
        <p:spPr>
          <a:xfrm rot="16200000" flipH="1">
            <a:off x="7944651" y="2901869"/>
            <a:ext cx="1057201" cy="1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10800000">
            <a:off x="8102852" y="2897108"/>
            <a:ext cx="3711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rot="10800000">
            <a:off x="8101263" y="3440319"/>
            <a:ext cx="3711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468294" y="2712442"/>
            <a:ext cx="2634560" cy="369332"/>
          </a:xfrm>
          <a:prstGeom prst="rect">
            <a:avLst/>
          </a:prstGeom>
          <a:noFill/>
        </p:spPr>
        <p:txBody>
          <a:bodyPr wrap="square" rtlCol="0">
            <a:spAutoFit/>
          </a:bodyPr>
          <a:lstStyle/>
          <a:p>
            <a:r>
              <a:rPr lang="en-US" dirty="0" smtClean="0"/>
              <a:t>SEARCH FOR AN EMP</a:t>
            </a:r>
            <a:endParaRPr lang="en-IN" dirty="0"/>
          </a:p>
        </p:txBody>
      </p:sp>
      <p:sp>
        <p:nvSpPr>
          <p:cNvPr id="47" name="TextBox 46"/>
          <p:cNvSpPr txBox="1"/>
          <p:nvPr/>
        </p:nvSpPr>
        <p:spPr>
          <a:xfrm>
            <a:off x="5468296" y="3257241"/>
            <a:ext cx="2634558" cy="369332"/>
          </a:xfrm>
          <a:prstGeom prst="rect">
            <a:avLst/>
          </a:prstGeom>
          <a:noFill/>
        </p:spPr>
        <p:txBody>
          <a:bodyPr wrap="square" rtlCol="0">
            <a:spAutoFit/>
          </a:bodyPr>
          <a:lstStyle/>
          <a:p>
            <a:r>
              <a:rPr lang="en-US" dirty="0" smtClean="0"/>
              <a:t>GENERATE A REPORT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10" y="1420328"/>
            <a:ext cx="7912541" cy="1033161"/>
          </a:xfrm>
        </p:spPr>
        <p:txBody>
          <a:bodyPr/>
          <a:lstStyle/>
          <a:p>
            <a:r>
              <a:rPr lang="en-US" sz="4800" dirty="0" smtClean="0"/>
              <a:t>FUNCIOTNS AND IMPLEMENTATION DETAILS</a:t>
            </a:r>
            <a:endParaRPr lang="en-IN" sz="4800" dirty="0"/>
          </a:p>
        </p:txBody>
      </p:sp>
      <p:sp>
        <p:nvSpPr>
          <p:cNvPr id="4" name="Content Placeholder 3"/>
          <p:cNvSpPr>
            <a:spLocks noGrp="1"/>
          </p:cNvSpPr>
          <p:nvPr>
            <p:ph idx="1"/>
          </p:nvPr>
        </p:nvSpPr>
        <p:spPr>
          <a:xfrm>
            <a:off x="549275" y="2589292"/>
            <a:ext cx="8042276" cy="3476530"/>
          </a:xfrm>
        </p:spPr>
        <p:txBody>
          <a:bodyPr>
            <a:normAutofit/>
          </a:bodyPr>
          <a:lstStyle/>
          <a:p>
            <a:pPr fontAlgn="base">
              <a:buNone/>
            </a:pPr>
            <a:r>
              <a:rPr lang="en-US" dirty="0" smtClean="0"/>
              <a:t>     In our project we have providing two user modes. First is the administrator and guest mode.</a:t>
            </a:r>
            <a:endParaRPr lang="en-IN" dirty="0" smtClean="0"/>
          </a:p>
          <a:p>
            <a:pPr fontAlgn="base">
              <a:buNone/>
            </a:pPr>
            <a:r>
              <a:rPr lang="en-US" dirty="0" smtClean="0"/>
              <a:t>	In our project the administrator mode gives the user the ability to</a:t>
            </a:r>
            <a:endParaRPr lang="en-IN" dirty="0" smtClean="0"/>
          </a:p>
          <a:p>
            <a:pPr lvl="0" fontAlgn="base"/>
            <a:r>
              <a:rPr lang="en-US" dirty="0" smtClean="0"/>
              <a:t>Add a new employee’s details.</a:t>
            </a:r>
            <a:endParaRPr lang="en-IN" dirty="0" smtClean="0"/>
          </a:p>
          <a:p>
            <a:pPr lvl="0" fontAlgn="base"/>
            <a:r>
              <a:rPr lang="en-US" dirty="0" smtClean="0"/>
              <a:t>Update the details of an existing employee.</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49275" y="706170"/>
            <a:ext cx="8042276" cy="5237431"/>
          </a:xfrm>
        </p:spPr>
        <p:txBody>
          <a:bodyPr>
            <a:normAutofit fontScale="92500"/>
          </a:bodyPr>
          <a:lstStyle/>
          <a:p>
            <a:pPr fontAlgn="base"/>
            <a:r>
              <a:rPr lang="en-US" dirty="0" smtClean="0"/>
              <a:t>Delete (fired from the company) the details of a specific employee from the data base.</a:t>
            </a:r>
            <a:endParaRPr lang="en-IN" dirty="0" smtClean="0"/>
          </a:p>
          <a:p>
            <a:pPr lvl="0" fontAlgn="base"/>
            <a:r>
              <a:rPr lang="en-US" dirty="0" smtClean="0"/>
              <a:t>Search for the details of an employee based name or his/her ID in both working and non working category.</a:t>
            </a:r>
            <a:endParaRPr lang="en-IN" dirty="0" smtClean="0"/>
          </a:p>
          <a:p>
            <a:pPr lvl="0" fontAlgn="base"/>
            <a:r>
              <a:rPr lang="en-US" dirty="0" smtClean="0"/>
              <a:t>Display the list of all employees either in the working or non working category.</a:t>
            </a:r>
          </a:p>
          <a:p>
            <a:pPr fontAlgn="base">
              <a:buNone/>
            </a:pPr>
            <a:r>
              <a:rPr lang="en-US" dirty="0" smtClean="0"/>
              <a:t>     </a:t>
            </a:r>
            <a:r>
              <a:rPr lang="en-US" dirty="0" smtClean="0"/>
              <a:t> the </a:t>
            </a:r>
            <a:r>
              <a:rPr lang="en-US" dirty="0" smtClean="0"/>
              <a:t>guest mode gives the user the to</a:t>
            </a:r>
            <a:r>
              <a:rPr lang="en-IN" dirty="0" smtClean="0"/>
              <a:t>  </a:t>
            </a:r>
          </a:p>
          <a:p>
            <a:pPr lvl="0" fontAlgn="base"/>
            <a:r>
              <a:rPr lang="en-US" dirty="0" smtClean="0"/>
              <a:t>Search for the details of an employee based name or his/her ID in working category.</a:t>
            </a:r>
            <a:endParaRPr lang="en-IN" dirty="0" smtClean="0"/>
          </a:p>
          <a:p>
            <a:pPr lvl="0" fontAlgn="base"/>
            <a:r>
              <a:rPr lang="en-US" dirty="0" smtClean="0"/>
              <a:t>Generate a report as the guest user desires for example generating the report in sorted manner based on name, ID.</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DEVELOPED BY</a:t>
            </a:r>
            <a:endParaRPr lang="en-IN" dirty="0"/>
          </a:p>
        </p:txBody>
      </p:sp>
      <p:sp>
        <p:nvSpPr>
          <p:cNvPr id="3" name="Content Placeholder 2"/>
          <p:cNvSpPr>
            <a:spLocks noGrp="1"/>
          </p:cNvSpPr>
          <p:nvPr>
            <p:ph idx="1"/>
          </p:nvPr>
        </p:nvSpPr>
        <p:spPr/>
        <p:txBody>
          <a:bodyPr/>
          <a:lstStyle/>
          <a:p>
            <a:endParaRPr lang="en-US" dirty="0" smtClean="0"/>
          </a:p>
          <a:p>
            <a:r>
              <a:rPr lang="en-US" dirty="0" smtClean="0"/>
              <a:t>SARTHAK GUPTA</a:t>
            </a:r>
          </a:p>
          <a:p>
            <a:r>
              <a:rPr lang="en-US" dirty="0" smtClean="0"/>
              <a:t>SHARATH K</a:t>
            </a:r>
          </a:p>
          <a:p>
            <a:r>
              <a:rPr lang="en-US" dirty="0" smtClean="0"/>
              <a:t>SHRAYAS T</a:t>
            </a:r>
          </a:p>
          <a:p>
            <a:r>
              <a:rPr lang="en-US" dirty="0" smtClean="0"/>
              <a:t>SYED SAMEER AZHAR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588475"/>
            <a:ext cx="8042276" cy="4343400"/>
          </a:xfrm>
        </p:spPr>
        <p:txBody>
          <a:bodyPr>
            <a:normAutofit lnSpcReduction="10000"/>
          </a:bodyPr>
          <a:lstStyle/>
          <a:p>
            <a:pPr algn="ctr">
              <a:buNone/>
            </a:pPr>
            <a:endParaRPr lang="en-US" dirty="0" smtClean="0"/>
          </a:p>
          <a:p>
            <a:pPr algn="ctr">
              <a:buNone/>
            </a:pPr>
            <a:endParaRPr lang="en-US" dirty="0" smtClean="0"/>
          </a:p>
          <a:p>
            <a:pPr algn="ctr">
              <a:buNone/>
            </a:pPr>
            <a:r>
              <a:rPr lang="en-US" sz="9600" dirty="0" smtClean="0">
                <a:solidFill>
                  <a:schemeClr val="tx1"/>
                </a:solidFill>
                <a:latin typeface="Papyrus" pitchFamily="66" charset="0"/>
              </a:rPr>
              <a:t>THANK</a:t>
            </a:r>
          </a:p>
          <a:p>
            <a:pPr algn="ctr">
              <a:buNone/>
            </a:pPr>
            <a:r>
              <a:rPr lang="en-US" sz="9600" dirty="0" smtClean="0">
                <a:solidFill>
                  <a:schemeClr val="tx1"/>
                </a:solidFill>
                <a:latin typeface="Papyrus" pitchFamily="66" charset="0"/>
              </a:rPr>
              <a:t>YOU</a:t>
            </a:r>
            <a:endParaRPr lang="en-IN" sz="9600" dirty="0">
              <a:solidFill>
                <a:schemeClr val="tx1"/>
              </a:solidFill>
              <a:latin typeface="Papyrus" pitchFamily="66"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520</TotalTime>
  <Words>330</Words>
  <Application>Microsoft Macintosh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EMPLOYEE  DATA MANAGEMENT</vt:lpstr>
      <vt:lpstr>INTRODUCTION</vt:lpstr>
      <vt:lpstr>DATA STRUCTURES OVERVIEW</vt:lpstr>
      <vt:lpstr>NODE STRUCTURE </vt:lpstr>
      <vt:lpstr>FLOW CHART</vt:lpstr>
      <vt:lpstr>FUNCIOTNS AND IMPLEMENTATION DETAILS</vt:lpstr>
      <vt:lpstr>Slide 7</vt:lpstr>
      <vt:lpstr>PROJECT DEVELOPED BY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DATABASE MANAGEMENT</dc:title>
  <dc:creator>shreyas</dc:creator>
  <cp:lastModifiedBy>Sameer-vaio</cp:lastModifiedBy>
  <cp:revision>66</cp:revision>
  <dcterms:created xsi:type="dcterms:W3CDTF">2012-11-25T13:29:41Z</dcterms:created>
  <dcterms:modified xsi:type="dcterms:W3CDTF">2012-12-20T19:13:48Z</dcterms:modified>
</cp:coreProperties>
</file>