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4" r:id="rId6"/>
    <p:sldId id="265" r:id="rId7"/>
    <p:sldId id="259" r:id="rId8"/>
    <p:sldId id="260" r:id="rId9"/>
    <p:sldId id="269" r:id="rId10"/>
    <p:sldId id="270" r:id="rId11"/>
    <p:sldId id="271" r:id="rId12"/>
    <p:sldId id="272" r:id="rId13"/>
    <p:sldId id="268" r:id="rId14"/>
    <p:sldId id="261" r:id="rId15"/>
    <p:sldId id="262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4BED99-6940-4025-85D8-1367550E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938074"/>
            <a:ext cx="8825658" cy="4981852"/>
          </a:xfrm>
        </p:spPr>
        <p:txBody>
          <a:bodyPr/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SOCIALSS 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(Social Media Website for Students)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AGRAWAL (18BCE0518)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SHUBHAM AGARWAL (18BCE0542)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Jayakumar 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8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D5E0D3-D243-4F01-B3A0-6D867608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6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1EE3A5-5815-4397-AC2D-4AAD584D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F63D55-4C98-405A-8341-A7F091D8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0E108B-B685-4488-8B44-868B944F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4D9-7E17-4D72-B157-1458306C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C3E8-2310-41EF-973F-547F0A05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the user will be able to create a post and see all the post that other users have posted.</a:t>
            </a:r>
          </a:p>
          <a:p>
            <a:r>
              <a:rPr lang="en-US" dirty="0"/>
              <a:t>User will be able to look at all the post with the details of the user who have posted.</a:t>
            </a:r>
          </a:p>
          <a:p>
            <a:r>
              <a:rPr lang="en-US" dirty="0"/>
              <a:t>Post module includes two sub-modules:</a:t>
            </a:r>
          </a:p>
          <a:p>
            <a:pPr marL="0" indent="0">
              <a:buNone/>
            </a:pPr>
            <a:r>
              <a:rPr lang="en-US" dirty="0"/>
              <a:t>                                           1) LIKES MODULE.</a:t>
            </a:r>
          </a:p>
          <a:p>
            <a:pPr marL="0" indent="0">
              <a:buNone/>
            </a:pPr>
            <a:r>
              <a:rPr lang="en-US" dirty="0"/>
              <a:t>                                           2) COMMENTS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7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E98C-1902-40D6-8EE2-B17428894A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3508" y="0"/>
            <a:ext cx="10048973" cy="6858000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LIKES MODULE</a:t>
            </a:r>
          </a:p>
          <a:p>
            <a:r>
              <a:rPr lang="en-IN" dirty="0"/>
              <a:t>In this module the user will be able to like and dislike a post that is available on the posts page.</a:t>
            </a:r>
          </a:p>
          <a:p>
            <a:r>
              <a:rPr lang="en-IN" dirty="0"/>
              <a:t>The user will also be able to see the count of likes that post has received.</a:t>
            </a:r>
          </a:p>
          <a:p>
            <a:r>
              <a:rPr lang="en-IN" dirty="0"/>
              <a:t>We will make sure a user can like a post only once.</a:t>
            </a:r>
          </a:p>
          <a:p>
            <a:pPr marL="0" indent="0">
              <a:buNone/>
            </a:pPr>
            <a:r>
              <a:rPr lang="en-IN" sz="2400" b="1" dirty="0"/>
              <a:t>COMMENTS MODULE</a:t>
            </a:r>
          </a:p>
          <a:p>
            <a:r>
              <a:rPr lang="en-IN" dirty="0"/>
              <a:t>In this module the user will be able to comment on the post available on the posts page.</a:t>
            </a:r>
          </a:p>
          <a:p>
            <a:r>
              <a:rPr lang="en-US" dirty="0"/>
              <a:t>The user will also be able to see the comments of other users on this post.</a:t>
            </a:r>
          </a:p>
        </p:txBody>
      </p:sp>
    </p:spTree>
    <p:extLst>
      <p:ext uri="{BB962C8B-B14F-4D97-AF65-F5344CB8AC3E}">
        <p14:creationId xmlns:p14="http://schemas.microsoft.com/office/powerpoint/2010/main" val="71037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4F9AAF-5290-41C9-B6E6-1C42CB50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838B5-5535-45A6-87C5-37A79F86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9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4D9-7E17-4D72-B157-1458306C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C3E8-2310-41EF-973F-547F0A05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Module is responsible for all the alerts appearing in the website.</a:t>
            </a:r>
          </a:p>
          <a:p>
            <a:r>
              <a:rPr lang="en-US" dirty="0"/>
              <a:t>Message in the alert can be from both backend and frontend.</a:t>
            </a:r>
          </a:p>
          <a:p>
            <a:r>
              <a:rPr lang="en-US" dirty="0"/>
              <a:t>This module visually shows message passing between client and server using request response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11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9BB-6AF1-4710-8F04-4C8DE95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42F6-5F67-4443-A22E-DCD60942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0466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Socialss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complete MERN stack based social media website designed specifically for students where users will be able to login or new user can register their account on this platform.</a:t>
            </a: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After login in, a user can submit posts that will be visible to all the users on the platform. A post will have a like and dislike functionality and the creator of the post can also delete the post from the user’s dashboard.</a:t>
            </a: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will have authentication and authorization built-in (using node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middleware) to ensure security to user’s data and post. The website will be extremely performant due to use of latest web technologies such as Node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Express for server-side frameworks, MongoDB for database and React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Client-side framework. </a:t>
            </a:r>
          </a:p>
          <a:p>
            <a:pPr algn="just"/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Socialss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have amazing UI/UX elements to ensure modern and seamless user experience.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0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3FC9-D0D9-4D31-9137-B0CBBDA5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BB9A-18A2-4433-9967-EA412B63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Authentication module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Authorization module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User and Profile module 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Post module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Alert module</a:t>
            </a:r>
          </a:p>
        </p:txBody>
      </p:sp>
    </p:spTree>
    <p:extLst>
      <p:ext uri="{BB962C8B-B14F-4D97-AF65-F5344CB8AC3E}">
        <p14:creationId xmlns:p14="http://schemas.microsoft.com/office/powerpoint/2010/main" val="24894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351E-225D-42DE-980F-800AA3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AUTHENTICATION MODULE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F41-B6E7-4365-8E14-8C6000A8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module  is responsible for login and authorization of the user. </a:t>
            </a:r>
          </a:p>
          <a:p>
            <a:pPr algn="just"/>
            <a:r>
              <a:rPr lang="en-US" dirty="0"/>
              <a:t>It is implemented using JWT.</a:t>
            </a:r>
          </a:p>
          <a:p>
            <a:pPr algn="just"/>
            <a:r>
              <a:rPr lang="en-US" dirty="0"/>
              <a:t>Login is implemented by authenticating user’s email and password.</a:t>
            </a:r>
          </a:p>
          <a:p>
            <a:pPr algn="just"/>
            <a:r>
              <a:rPr lang="en-US" dirty="0"/>
              <a:t>Auto login is also implemented by storing the user’s JWT in the browser’s local storage.</a:t>
            </a:r>
          </a:p>
          <a:p>
            <a:pPr algn="just"/>
            <a:r>
              <a:rPr lang="en-US" dirty="0"/>
              <a:t>Authorization will be implemented in the backend using middleware.</a:t>
            </a:r>
          </a:p>
        </p:txBody>
      </p:sp>
    </p:spTree>
    <p:extLst>
      <p:ext uri="{BB962C8B-B14F-4D97-AF65-F5344CB8AC3E}">
        <p14:creationId xmlns:p14="http://schemas.microsoft.com/office/powerpoint/2010/main" val="274842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9D782-00F9-49CD-91B1-AFD86F84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8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4BD999-EF07-432D-888A-FA0F7191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351E-225D-42DE-980F-800AA3B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AUTHORIZATION MODULE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F41-B6E7-4365-8E14-8C6000A8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the middleware that runs every time a new request is made to a protected route. </a:t>
            </a:r>
          </a:p>
          <a:p>
            <a:pPr algn="just"/>
            <a:r>
              <a:rPr lang="en-US" dirty="0"/>
              <a:t>For example, one user cannot access the page to edit the profile of another user even after accessing the correct route with the URL.</a:t>
            </a:r>
          </a:p>
          <a:p>
            <a:pPr algn="just"/>
            <a:r>
              <a:rPr lang="en-US" dirty="0"/>
              <a:t>Since after logging in, the authentication token of the user is saved as a header, on requesting a protected route, each time the authentication token is verified to check the authorization to the requested page. </a:t>
            </a:r>
          </a:p>
        </p:txBody>
      </p:sp>
    </p:spTree>
    <p:extLst>
      <p:ext uri="{BB962C8B-B14F-4D97-AF65-F5344CB8AC3E}">
        <p14:creationId xmlns:p14="http://schemas.microsoft.com/office/powerpoint/2010/main" val="317523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28CF-43DC-4D27-85D8-0D324D0D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PROFILE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D8B2-8E12-4025-BCC4-B8B740DA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module involves design of the profile view and edit pages of a user and handles the CRUD operation for profile database. </a:t>
            </a:r>
          </a:p>
          <a:p>
            <a:pPr algn="just"/>
            <a:r>
              <a:rPr lang="en-US" dirty="0"/>
              <a:t>The information that profile can contain includes:  experience credentials (company, title, years); education credentials (school, degree, years); career; city; skills; </a:t>
            </a:r>
            <a:r>
              <a:rPr lang="en-US" dirty="0" err="1"/>
              <a:t>github</a:t>
            </a:r>
            <a:r>
              <a:rPr lang="en-US" dirty="0"/>
              <a:t> repos; twitter, </a:t>
            </a:r>
            <a:r>
              <a:rPr lang="en-US" dirty="0" err="1"/>
              <a:t>facebook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 profile URLs; </a:t>
            </a:r>
            <a:r>
              <a:rPr lang="en-US" dirty="0" err="1"/>
              <a:t>decription</a:t>
            </a:r>
            <a:r>
              <a:rPr lang="en-US" dirty="0"/>
              <a:t>; username.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42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AAA05F-6C1D-486F-8AB9-17A0FA88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47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{6BAD813B-7F5C-4F8C-B9AC-08A41A097769}tf02900722</Template>
  <TotalTime>144</TotalTime>
  <Words>627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ABSTRACT</vt:lpstr>
      <vt:lpstr>MODULES USED</vt:lpstr>
      <vt:lpstr>AUTHENTICATION MODULE</vt:lpstr>
      <vt:lpstr>PowerPoint Presentation</vt:lpstr>
      <vt:lpstr>PowerPoint Presentation</vt:lpstr>
      <vt:lpstr>AUTHORIZATION MODULE</vt:lpstr>
      <vt:lpstr>USER AND PROFILE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MODULE</vt:lpstr>
      <vt:lpstr>PowerPoint Presentation</vt:lpstr>
      <vt:lpstr>PowerPoint Presentation</vt:lpstr>
      <vt:lpstr>PowerPoint Presentation</vt:lpstr>
      <vt:lpstr>ALERT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Agarwal</dc:creator>
  <cp:lastModifiedBy>AGRAWAL DEEP SANJAY</cp:lastModifiedBy>
  <cp:revision>32</cp:revision>
  <dcterms:created xsi:type="dcterms:W3CDTF">2020-09-04T11:31:59Z</dcterms:created>
  <dcterms:modified xsi:type="dcterms:W3CDTF">2020-11-01T07:58:05Z</dcterms:modified>
</cp:coreProperties>
</file>