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ans" charset="1" panose="00000000000000000000"/>
      <p:regular r:id="rId13"/>
    </p:embeddedFont>
    <p:embeddedFont>
      <p:font typeface="Poppins Bold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08291" y="7213564"/>
            <a:ext cx="5471418" cy="1243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NLP CHATBOT PROJECT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Intelligent Text Processing System</a:t>
            </a:r>
          </a:p>
          <a:p>
            <a:pPr algn="just">
              <a:lnSpc>
                <a:spcPts val="336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849698" y="3118102"/>
            <a:ext cx="10588604" cy="348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20"/>
              </a:lnSpc>
            </a:pPr>
            <a:r>
              <a:rPr lang="en-US" sz="1226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Analysis of Algorithms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24847" y="866775"/>
            <a:ext cx="6438307" cy="1517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98"/>
              </a:lnSpc>
            </a:pPr>
            <a:r>
              <a:rPr lang="en-US" sz="892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28616" y="2892063"/>
            <a:ext cx="11575154" cy="4518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Developed multilingual chatbot with 3 AI capabilities:</a:t>
            </a:r>
          </a:p>
          <a:p>
            <a:pPr algn="l">
              <a:lnSpc>
                <a:spcPts val="3990"/>
              </a:lnSpc>
            </a:pP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• Translation: 100+ languages</a:t>
            </a: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• Sentiment Analysis: Emotion detection  </a:t>
            </a: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• Text Summarization: Key point extraction</a:t>
            </a:r>
          </a:p>
          <a:p>
            <a:pPr algn="l">
              <a:lnSpc>
                <a:spcPts val="3990"/>
              </a:lnSpc>
            </a:pP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Web-based interface with real-time processing</a:t>
            </a: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Fast response with error handling</a:t>
            </a:r>
          </a:p>
          <a:p>
            <a:pPr algn="l">
              <a:lnSpc>
                <a:spcPts val="399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74992" y="1021302"/>
            <a:ext cx="14138016" cy="298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98"/>
              </a:lnSpc>
            </a:pPr>
            <a:r>
              <a:rPr lang="en-US" sz="892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TECHNOLOGIES USED</a:t>
            </a:r>
          </a:p>
          <a:p>
            <a:pPr algn="ctr">
              <a:lnSpc>
                <a:spcPts val="11598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239435" y="3870015"/>
            <a:ext cx="11575154" cy="249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Frontend: HTML5, CSS3, JavaScript</a:t>
            </a: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Backend: Python Flask, REST APIs</a:t>
            </a: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NLP: TextBlob, Transformers, MyMemory API</a:t>
            </a: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Deployment: Heroku, Virtual Environments</a:t>
            </a:r>
          </a:p>
          <a:p>
            <a:pPr algn="l">
              <a:lnSpc>
                <a:spcPts val="399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74992" y="866775"/>
            <a:ext cx="14138016" cy="1515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98"/>
              </a:lnSpc>
            </a:pPr>
            <a:r>
              <a:rPr lang="en-US" sz="892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SYSTEM DESIGN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23971" y="3112778"/>
            <a:ext cx="11575154" cy="4013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User → Frontend → Flask API → NLP Processing → Response</a:t>
            </a:r>
          </a:p>
          <a:p>
            <a:pPr algn="l">
              <a:lnSpc>
                <a:spcPts val="3990"/>
              </a:lnSpc>
            </a:pP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Components:</a:t>
            </a: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1. Responsive Web Interface</a:t>
            </a: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2. Flask RESTful Server  </a:t>
            </a: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3. Multi-service NLP Engine</a:t>
            </a: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4. Intelligent Response Formatter</a:t>
            </a:r>
          </a:p>
          <a:p>
            <a:pPr algn="l">
              <a:lnSpc>
                <a:spcPts val="399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74992" y="1219980"/>
            <a:ext cx="14138016" cy="1515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98"/>
              </a:lnSpc>
            </a:pPr>
            <a:r>
              <a:rPr lang="en-US" sz="892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CORE FUNCTIONALITY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56423" y="3532208"/>
            <a:ext cx="11575154" cy="249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1. Translation: "translate to es: Hello" → "Hola"</a:t>
            </a: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2. Sentiment: "I love this!" → Positive 😊 (0.8)</a:t>
            </a: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3. Summarization: Long text → Concise summary</a:t>
            </a: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4. Help System: Command guidance</a:t>
            </a:r>
          </a:p>
          <a:p>
            <a:pPr algn="l">
              <a:lnSpc>
                <a:spcPts val="399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74992" y="1219980"/>
            <a:ext cx="14138016" cy="1515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98"/>
              </a:lnSpc>
            </a:pPr>
            <a:r>
              <a:rPr lang="en-US" sz="892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CORE FUNCTIONALITY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56423" y="3532208"/>
            <a:ext cx="11575154" cy="249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1. Translation: "translate to es: Hello" → "Hola"</a:t>
            </a: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2. Sentiment: "I love this!" → Positive 😊 (0.8)</a:t>
            </a: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3. Summarization: Long text → Concise summary</a:t>
            </a: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4. Help System: Command guidance</a:t>
            </a:r>
          </a:p>
          <a:p>
            <a:pPr algn="l">
              <a:lnSpc>
                <a:spcPts val="399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74992" y="1219980"/>
            <a:ext cx="14138016" cy="1515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98"/>
              </a:lnSpc>
            </a:pPr>
            <a:r>
              <a:rPr lang="en-US" sz="892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CHALLENGES OVERCOME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56423" y="3532208"/>
            <a:ext cx="11575154" cy="249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1. Dependency Conflicts → Virtual environments</a:t>
            </a: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2. API Limitations → Fallback mechanisms  </a:t>
            </a: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3. Model Optimization → Lightweight selection</a:t>
            </a:r>
          </a:p>
          <a:p>
            <a:pPr algn="l">
              <a:lnSpc>
                <a:spcPts val="3990"/>
              </a:lnSpc>
            </a:pPr>
            <a:r>
              <a:rPr lang="en-US" sz="28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4. Cross-browser Issues → Extensive testing</a:t>
            </a:r>
          </a:p>
          <a:p>
            <a:pPr algn="l">
              <a:lnSpc>
                <a:spcPts val="399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DAGx70eYZjk</dc:identifier>
  <dcterms:modified xsi:type="dcterms:W3CDTF">2011-08-01T06:04:30Z</dcterms:modified>
  <cp:revision>1</cp:revision>
  <dc:title>Analysis of Algorithms</dc:title>
</cp:coreProperties>
</file>