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8" r:id="rId4"/>
  </p:sldMasterIdLst>
  <p:notesMasterIdLst>
    <p:notesMasterId r:id="rId8"/>
  </p:notesMasterIdLst>
  <p:handoutMasterIdLst>
    <p:handoutMasterId r:id="rId9"/>
  </p:handoutMasterIdLst>
  <p:sldIdLst>
    <p:sldId id="2293" r:id="rId5"/>
    <p:sldId id="2268" r:id="rId6"/>
    <p:sldId id="2289" r:id="rId7"/>
  </p:sldIdLst>
  <p:sldSz cx="12192000" cy="6858000"/>
  <p:notesSz cx="6797675" cy="9872663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736" userDrawn="1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orient="horz" pos="534" userDrawn="1">
          <p15:clr>
            <a:srgbClr val="A4A3A4"/>
          </p15:clr>
        </p15:guide>
        <p15:guide id="5" pos="229" userDrawn="1">
          <p15:clr>
            <a:srgbClr val="A4A3A4"/>
          </p15:clr>
        </p15:guide>
        <p15:guide id="6" pos="7083" userDrawn="1">
          <p15:clr>
            <a:srgbClr val="A4A3A4"/>
          </p15:clr>
        </p15:guide>
        <p15:guide id="7" orient="horz" pos="695" userDrawn="1">
          <p15:clr>
            <a:srgbClr val="A4A3A4"/>
          </p15:clr>
        </p15:guide>
        <p15:guide id="8" pos="3575" userDrawn="1">
          <p15:clr>
            <a:srgbClr val="A4A3A4"/>
          </p15:clr>
        </p15:guide>
        <p15:guide id="9" pos="5396" userDrawn="1">
          <p15:clr>
            <a:srgbClr val="A4A3A4"/>
          </p15:clr>
        </p15:guide>
        <p15:guide id="10" pos="1914" userDrawn="1">
          <p15:clr>
            <a:srgbClr val="A4A3A4"/>
          </p15:clr>
        </p15:guide>
        <p15:guide id="11" orient="horz" pos="3249" userDrawn="1">
          <p15:clr>
            <a:srgbClr val="A4A3A4"/>
          </p15:clr>
        </p15:guide>
        <p15:guide id="12" orient="horz" pos="2614" userDrawn="1">
          <p15:clr>
            <a:srgbClr val="A4A3A4"/>
          </p15:clr>
        </p15:guide>
        <p15:guide id="13" orient="horz" pos="38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si Khandelwal" initials="MK" lastIdx="3" clrIdx="0">
    <p:extLst>
      <p:ext uri="{19B8F6BF-5375-455C-9EA6-DF929625EA0E}">
        <p15:presenceInfo xmlns:p15="http://schemas.microsoft.com/office/powerpoint/2012/main" userId="S::mansi.khandelwal@gmmpfaudler.com::7b18c559-9e95-48c0-a1e7-44e50628ad61" providerId="AD"/>
      </p:ext>
    </p:extLst>
  </p:cmAuthor>
  <p:cmAuthor id="2" name="Priyanka Daga" initials="PD" lastIdx="1" clrIdx="1">
    <p:extLst>
      <p:ext uri="{19B8F6BF-5375-455C-9EA6-DF929625EA0E}">
        <p15:presenceInfo xmlns:p15="http://schemas.microsoft.com/office/powerpoint/2012/main" userId="S::priyanka.daga@gmmpfaudler.com::3b21ea09-d3a3-4c19-8935-f190689393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F7941D"/>
    <a:srgbClr val="DCDDDE"/>
    <a:srgbClr val="034EA3"/>
    <a:srgbClr val="F79733"/>
    <a:srgbClr val="A5B0B2"/>
    <a:srgbClr val="FFA920"/>
    <a:srgbClr val="F9C623"/>
    <a:srgbClr val="FFDA1A"/>
    <a:srgbClr val="174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7" y="79"/>
      </p:cViewPr>
      <p:guideLst>
        <p:guide orient="horz" pos="2319"/>
        <p:guide pos="3736"/>
        <p:guide orient="horz" pos="3952"/>
        <p:guide orient="horz" pos="534"/>
        <p:guide pos="229"/>
        <p:guide pos="7083"/>
        <p:guide orient="horz" pos="695"/>
        <p:guide pos="3575"/>
        <p:guide pos="5396"/>
        <p:guide pos="1914"/>
        <p:guide orient="horz" pos="3249"/>
        <p:guide orient="horz" pos="2614"/>
        <p:guide orient="horz" pos="38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 Asmani" userId="578f76d2-dd0c-4ee5-9dd8-1f186730efba" providerId="ADAL" clId="{D65AD8BC-8A49-4431-8387-2EEC437BE2E5}"/>
    <pc:docChg chg="custSel delSld modSld">
      <pc:chgData name="Deep Asmani" userId="578f76d2-dd0c-4ee5-9dd8-1f186730efba" providerId="ADAL" clId="{D65AD8BC-8A49-4431-8387-2EEC437BE2E5}" dt="2023-12-15T10:38:57.539" v="14" actId="478"/>
      <pc:docMkLst>
        <pc:docMk/>
      </pc:docMkLst>
      <pc:sldChg chg="delSp mod">
        <pc:chgData name="Deep Asmani" userId="578f76d2-dd0c-4ee5-9dd8-1f186730efba" providerId="ADAL" clId="{D65AD8BC-8A49-4431-8387-2EEC437BE2E5}" dt="2023-12-15T10:38:57.539" v="14" actId="478"/>
        <pc:sldMkLst>
          <pc:docMk/>
          <pc:sldMk cId="2355708074" sldId="2268"/>
        </pc:sldMkLst>
        <pc:picChg chg="del">
          <ac:chgData name="Deep Asmani" userId="578f76d2-dd0c-4ee5-9dd8-1f186730efba" providerId="ADAL" clId="{D65AD8BC-8A49-4431-8387-2EEC437BE2E5}" dt="2023-12-15T10:38:57.539" v="14" actId="478"/>
          <ac:picMkLst>
            <pc:docMk/>
            <pc:sldMk cId="2355708074" sldId="2268"/>
            <ac:picMk id="7" creationId="{A2D850E6-4368-826D-ECC1-6854C955236A}"/>
          </ac:picMkLst>
        </pc:picChg>
      </pc:sldChg>
      <pc:sldChg chg="del">
        <pc:chgData name="Deep Asmani" userId="578f76d2-dd0c-4ee5-9dd8-1f186730efba" providerId="ADAL" clId="{D65AD8BC-8A49-4431-8387-2EEC437BE2E5}" dt="2023-12-15T10:38:27.899" v="9" actId="47"/>
        <pc:sldMkLst>
          <pc:docMk/>
          <pc:sldMk cId="3961127356" sldId="2269"/>
        </pc:sldMkLst>
      </pc:sldChg>
      <pc:sldChg chg="modSp mod">
        <pc:chgData name="Deep Asmani" userId="578f76d2-dd0c-4ee5-9dd8-1f186730efba" providerId="ADAL" clId="{D65AD8BC-8A49-4431-8387-2EEC437BE2E5}" dt="2023-12-15T10:38:18.711" v="8" actId="20577"/>
        <pc:sldMkLst>
          <pc:docMk/>
          <pc:sldMk cId="3574563673" sldId="2293"/>
        </pc:sldMkLst>
        <pc:spChg chg="mod">
          <ac:chgData name="Deep Asmani" userId="578f76d2-dd0c-4ee5-9dd8-1f186730efba" providerId="ADAL" clId="{D65AD8BC-8A49-4431-8387-2EEC437BE2E5}" dt="2023-12-15T10:38:18.711" v="8" actId="20577"/>
          <ac:spMkLst>
            <pc:docMk/>
            <pc:sldMk cId="3574563673" sldId="2293"/>
            <ac:spMk id="2" creationId="{AE14A591-EA21-1A41-BC5F-76A28014745D}"/>
          </ac:spMkLst>
        </pc:spChg>
      </pc:sldChg>
      <pc:sldChg chg="del">
        <pc:chgData name="Deep Asmani" userId="578f76d2-dd0c-4ee5-9dd8-1f186730efba" providerId="ADAL" clId="{D65AD8BC-8A49-4431-8387-2EEC437BE2E5}" dt="2023-12-15T10:38:28.389" v="10" actId="47"/>
        <pc:sldMkLst>
          <pc:docMk/>
          <pc:sldMk cId="1049072738" sldId="2295"/>
        </pc:sldMkLst>
      </pc:sldChg>
      <pc:sldChg chg="del">
        <pc:chgData name="Deep Asmani" userId="578f76d2-dd0c-4ee5-9dd8-1f186730efba" providerId="ADAL" clId="{D65AD8BC-8A49-4431-8387-2EEC437BE2E5}" dt="2023-12-15T10:38:29.382" v="12" actId="47"/>
        <pc:sldMkLst>
          <pc:docMk/>
          <pc:sldMk cId="3136062340" sldId="2296"/>
        </pc:sldMkLst>
      </pc:sldChg>
      <pc:sldChg chg="del">
        <pc:chgData name="Deep Asmani" userId="578f76d2-dd0c-4ee5-9dd8-1f186730efba" providerId="ADAL" clId="{D65AD8BC-8A49-4431-8387-2EEC437BE2E5}" dt="2023-12-15T10:38:30.208" v="13" actId="47"/>
        <pc:sldMkLst>
          <pc:docMk/>
          <pc:sldMk cId="3428325913" sldId="2297"/>
        </pc:sldMkLst>
      </pc:sldChg>
      <pc:sldChg chg="del">
        <pc:chgData name="Deep Asmani" userId="578f76d2-dd0c-4ee5-9dd8-1f186730efba" providerId="ADAL" clId="{D65AD8BC-8A49-4431-8387-2EEC437BE2E5}" dt="2023-12-15T10:38:29.019" v="11" actId="47"/>
        <pc:sldMkLst>
          <pc:docMk/>
          <pc:sldMk cId="1445911583" sldId="2298"/>
        </pc:sldMkLst>
      </pc:sldChg>
    </pc:docChg>
  </pc:docChgLst>
  <pc:docChgLst>
    <pc:chgData name="Deep Asmani" userId="578f76d2-dd0c-4ee5-9dd8-1f186730efba" providerId="ADAL" clId="{95CF4CBE-7971-4758-B09C-7AA40073043D}"/>
    <pc:docChg chg="undo custSel addSld delSld modSld">
      <pc:chgData name="Deep Asmani" userId="578f76d2-dd0c-4ee5-9dd8-1f186730efba" providerId="ADAL" clId="{95CF4CBE-7971-4758-B09C-7AA40073043D}" dt="2023-10-10T11:17:17.656" v="175" actId="1076"/>
      <pc:docMkLst>
        <pc:docMk/>
      </pc:docMkLst>
      <pc:sldChg chg="del">
        <pc:chgData name="Deep Asmani" userId="578f76d2-dd0c-4ee5-9dd8-1f186730efba" providerId="ADAL" clId="{95CF4CBE-7971-4758-B09C-7AA40073043D}" dt="2023-10-10T11:07:36.501" v="83" actId="47"/>
        <pc:sldMkLst>
          <pc:docMk/>
          <pc:sldMk cId="987791142" sldId="2264"/>
        </pc:sldMkLst>
      </pc:sldChg>
      <pc:sldChg chg="addSp delSp modSp mod setBg">
        <pc:chgData name="Deep Asmani" userId="578f76d2-dd0c-4ee5-9dd8-1f186730efba" providerId="ADAL" clId="{95CF4CBE-7971-4758-B09C-7AA40073043D}" dt="2023-10-10T11:11:22.984" v="105"/>
        <pc:sldMkLst>
          <pc:docMk/>
          <pc:sldMk cId="2355708074" sldId="2268"/>
        </pc:sldMkLst>
        <pc:spChg chg="add del mod">
          <ac:chgData name="Deep Asmani" userId="578f76d2-dd0c-4ee5-9dd8-1f186730efba" providerId="ADAL" clId="{95CF4CBE-7971-4758-B09C-7AA40073043D}" dt="2023-10-10T11:01:22.703" v="5" actId="478"/>
          <ac:spMkLst>
            <pc:docMk/>
            <pc:sldMk cId="2355708074" sldId="2268"/>
            <ac:spMk id="3" creationId="{FD21E99F-6C02-B607-D8A8-A7C08DD1FD10}"/>
          </ac:spMkLst>
        </pc:spChg>
        <pc:spChg chg="del">
          <ac:chgData name="Deep Asmani" userId="578f76d2-dd0c-4ee5-9dd8-1f186730efba" providerId="ADAL" clId="{95CF4CBE-7971-4758-B09C-7AA40073043D}" dt="2023-10-10T11:01:20.057" v="3" actId="478"/>
          <ac:spMkLst>
            <pc:docMk/>
            <pc:sldMk cId="2355708074" sldId="2268"/>
            <ac:spMk id="9" creationId="{C1060CB6-0F29-4447-B5FB-74E1EDF7CFBA}"/>
          </ac:spMkLst>
        </pc:spChg>
        <pc:spChg chg="mod">
          <ac:chgData name="Deep Asmani" userId="578f76d2-dd0c-4ee5-9dd8-1f186730efba" providerId="ADAL" clId="{95CF4CBE-7971-4758-B09C-7AA40073043D}" dt="2023-10-10T11:11:22.984" v="105"/>
          <ac:spMkLst>
            <pc:docMk/>
            <pc:sldMk cId="2355708074" sldId="2268"/>
            <ac:spMk id="10" creationId="{62AF4A5F-2093-5F4E-A122-1F784EB99EF0}"/>
          </ac:spMkLst>
        </pc:spChg>
        <pc:spChg chg="del">
          <ac:chgData name="Deep Asmani" userId="578f76d2-dd0c-4ee5-9dd8-1f186730efba" providerId="ADAL" clId="{95CF4CBE-7971-4758-B09C-7AA40073043D}" dt="2023-10-10T11:01:21.903" v="4" actId="478"/>
          <ac:spMkLst>
            <pc:docMk/>
            <pc:sldMk cId="2355708074" sldId="2268"/>
            <ac:spMk id="11" creationId="{E1ECEDB8-FFC3-8E4A-92ED-30C7754099E1}"/>
          </ac:spMkLst>
        </pc:spChg>
        <pc:spChg chg="add del">
          <ac:chgData name="Deep Asmani" userId="578f76d2-dd0c-4ee5-9dd8-1f186730efba" providerId="ADAL" clId="{95CF4CBE-7971-4758-B09C-7AA40073043D}" dt="2023-10-10T11:01:39.684" v="10" actId="26606"/>
          <ac:spMkLst>
            <pc:docMk/>
            <pc:sldMk cId="2355708074" sldId="2268"/>
            <ac:spMk id="15" creationId="{A4AC5506-6312-4701-8D3C-40187889A947}"/>
          </ac:spMkLst>
        </pc:spChg>
        <pc:spChg chg="add del">
          <ac:chgData name="Deep Asmani" userId="578f76d2-dd0c-4ee5-9dd8-1f186730efba" providerId="ADAL" clId="{95CF4CBE-7971-4758-B09C-7AA40073043D}" dt="2023-10-10T11:01:40.714" v="12" actId="26606"/>
          <ac:spMkLst>
            <pc:docMk/>
            <pc:sldMk cId="2355708074" sldId="2268"/>
            <ac:spMk id="17" creationId="{670CEDEF-4F34-412E-84EE-329C1E936AF5}"/>
          </ac:spMkLst>
        </pc:spChg>
        <pc:spChg chg="add del">
          <ac:chgData name="Deep Asmani" userId="578f76d2-dd0c-4ee5-9dd8-1f186730efba" providerId="ADAL" clId="{95CF4CBE-7971-4758-B09C-7AA40073043D}" dt="2023-10-10T11:01:40.714" v="12" actId="26606"/>
          <ac:spMkLst>
            <pc:docMk/>
            <pc:sldMk cId="2355708074" sldId="2268"/>
            <ac:spMk id="18" creationId="{BCED4D40-4B67-4331-AC48-79B82B4A47D8}"/>
          </ac:spMkLst>
        </pc:spChg>
        <pc:spChg chg="add del">
          <ac:chgData name="Deep Asmani" userId="578f76d2-dd0c-4ee5-9dd8-1f186730efba" providerId="ADAL" clId="{95CF4CBE-7971-4758-B09C-7AA40073043D}" dt="2023-10-10T11:01:42.713" v="14" actId="26606"/>
          <ac:spMkLst>
            <pc:docMk/>
            <pc:sldMk cId="2355708074" sldId="2268"/>
            <ac:spMk id="20" creationId="{F0DCC097-1DB8-4B6D-85D0-6FBA0E1CA4BA}"/>
          </ac:spMkLst>
        </pc:spChg>
        <pc:spChg chg="add del">
          <ac:chgData name="Deep Asmani" userId="578f76d2-dd0c-4ee5-9dd8-1f186730efba" providerId="ADAL" clId="{95CF4CBE-7971-4758-B09C-7AA40073043D}" dt="2023-10-10T11:01:42.713" v="14" actId="26606"/>
          <ac:spMkLst>
            <pc:docMk/>
            <pc:sldMk cId="2355708074" sldId="2268"/>
            <ac:spMk id="21" creationId="{E0B58608-23C8-4441-994D-C6823EEE1DB7}"/>
          </ac:spMkLst>
        </pc:spChg>
        <pc:spChg chg="add del">
          <ac:chgData name="Deep Asmani" userId="578f76d2-dd0c-4ee5-9dd8-1f186730efba" providerId="ADAL" clId="{95CF4CBE-7971-4758-B09C-7AA40073043D}" dt="2023-10-10T11:01:49.294" v="18" actId="26606"/>
          <ac:spMkLst>
            <pc:docMk/>
            <pc:sldMk cId="2355708074" sldId="2268"/>
            <ac:spMk id="23" creationId="{A4AC5506-6312-4701-8D3C-40187889A947}"/>
          </ac:spMkLst>
        </pc:spChg>
        <pc:picChg chg="add mod">
          <ac:chgData name="Deep Asmani" userId="578f76d2-dd0c-4ee5-9dd8-1f186730efba" providerId="ADAL" clId="{95CF4CBE-7971-4758-B09C-7AA40073043D}" dt="2023-10-10T11:01:26.648" v="7"/>
          <ac:picMkLst>
            <pc:docMk/>
            <pc:sldMk cId="2355708074" sldId="2268"/>
            <ac:picMk id="4" creationId="{5FAED73F-1317-1B12-9B25-9A8FD7B754D5}"/>
          </ac:picMkLst>
        </pc:picChg>
        <pc:picChg chg="add del mod">
          <ac:chgData name="Deep Asmani" userId="578f76d2-dd0c-4ee5-9dd8-1f186730efba" providerId="ADAL" clId="{95CF4CBE-7971-4758-B09C-7AA40073043D}" dt="2023-10-10T11:01:54.653" v="21" actId="478"/>
          <ac:picMkLst>
            <pc:docMk/>
            <pc:sldMk cId="2355708074" sldId="2268"/>
            <ac:picMk id="5" creationId="{49945041-81D7-5411-C000-B01A0BD5D68F}"/>
          </ac:picMkLst>
        </pc:picChg>
        <pc:picChg chg="add del mod">
          <ac:chgData name="Deep Asmani" userId="578f76d2-dd0c-4ee5-9dd8-1f186730efba" providerId="ADAL" clId="{95CF4CBE-7971-4758-B09C-7AA40073043D}" dt="2023-10-10T11:01:52.066" v="20"/>
          <ac:picMkLst>
            <pc:docMk/>
            <pc:sldMk cId="2355708074" sldId="2268"/>
            <ac:picMk id="6" creationId="{4C2B1CA6-EE48-8581-2922-B363EC1027D9}"/>
          </ac:picMkLst>
        </pc:picChg>
        <pc:picChg chg="add mod">
          <ac:chgData name="Deep Asmani" userId="578f76d2-dd0c-4ee5-9dd8-1f186730efba" providerId="ADAL" clId="{95CF4CBE-7971-4758-B09C-7AA40073043D}" dt="2023-10-10T11:01:55.507" v="22"/>
          <ac:picMkLst>
            <pc:docMk/>
            <pc:sldMk cId="2355708074" sldId="2268"/>
            <ac:picMk id="7" creationId="{A2D850E6-4368-826D-ECC1-6854C955236A}"/>
          </ac:picMkLst>
        </pc:picChg>
      </pc:sldChg>
      <pc:sldChg chg="addSp delSp modSp mod chgLayout">
        <pc:chgData name="Deep Asmani" userId="578f76d2-dd0c-4ee5-9dd8-1f186730efba" providerId="ADAL" clId="{95CF4CBE-7971-4758-B09C-7AA40073043D}" dt="2023-10-10T11:03:26.029" v="32"/>
        <pc:sldMkLst>
          <pc:docMk/>
          <pc:sldMk cId="3961127356" sldId="2269"/>
        </pc:sldMkLst>
        <pc:spChg chg="mod ord">
          <ac:chgData name="Deep Asmani" userId="578f76d2-dd0c-4ee5-9dd8-1f186730efba" providerId="ADAL" clId="{95CF4CBE-7971-4758-B09C-7AA40073043D}" dt="2023-10-10T11:03:26.029" v="32"/>
          <ac:spMkLst>
            <pc:docMk/>
            <pc:sldMk cId="3961127356" sldId="2269"/>
            <ac:spMk id="2" creationId="{4C732D72-56E9-654E-9BF1-9AA50044E987}"/>
          </ac:spMkLst>
        </pc:spChg>
        <pc:spChg chg="del">
          <ac:chgData name="Deep Asmani" userId="578f76d2-dd0c-4ee5-9dd8-1f186730efba" providerId="ADAL" clId="{95CF4CBE-7971-4758-B09C-7AA40073043D}" dt="2023-10-10T11:02:20.088" v="23" actId="478"/>
          <ac:spMkLst>
            <pc:docMk/>
            <pc:sldMk cId="3961127356" sldId="2269"/>
            <ac:spMk id="3" creationId="{1D491CA8-09FD-2347-9C3F-A64E8BAA80E3}"/>
          </ac:spMkLst>
        </pc:spChg>
        <pc:spChg chg="del">
          <ac:chgData name="Deep Asmani" userId="578f76d2-dd0c-4ee5-9dd8-1f186730efba" providerId="ADAL" clId="{95CF4CBE-7971-4758-B09C-7AA40073043D}" dt="2023-10-10T11:02:36.279" v="26" actId="478"/>
          <ac:spMkLst>
            <pc:docMk/>
            <pc:sldMk cId="3961127356" sldId="2269"/>
            <ac:spMk id="4" creationId="{B64A908F-6B65-524C-9EC1-379D1AA2C013}"/>
          </ac:spMkLst>
        </pc:spChg>
        <pc:spChg chg="add del mod ord">
          <ac:chgData name="Deep Asmani" userId="578f76d2-dd0c-4ee5-9dd8-1f186730efba" providerId="ADAL" clId="{95CF4CBE-7971-4758-B09C-7AA40073043D}" dt="2023-10-10T11:02:33.439" v="25" actId="700"/>
          <ac:spMkLst>
            <pc:docMk/>
            <pc:sldMk cId="3961127356" sldId="2269"/>
            <ac:spMk id="5" creationId="{2A279673-88EE-BB5E-414A-411581157FD6}"/>
          </ac:spMkLst>
        </pc:spChg>
        <pc:spChg chg="add mod ord">
          <ac:chgData name="Deep Asmani" userId="578f76d2-dd0c-4ee5-9dd8-1f186730efba" providerId="ADAL" clId="{95CF4CBE-7971-4758-B09C-7AA40073043D}" dt="2023-10-10T11:02:45.426" v="30" actId="20577"/>
          <ac:spMkLst>
            <pc:docMk/>
            <pc:sldMk cId="3961127356" sldId="2269"/>
            <ac:spMk id="6" creationId="{A25A1CCA-DE46-5C87-978A-CAC59BA1C3D5}"/>
          </ac:spMkLst>
        </pc:spChg>
      </pc:sldChg>
      <pc:sldChg chg="del">
        <pc:chgData name="Deep Asmani" userId="578f76d2-dd0c-4ee5-9dd8-1f186730efba" providerId="ADAL" clId="{95CF4CBE-7971-4758-B09C-7AA40073043D}" dt="2023-10-10T11:07:36.501" v="83" actId="47"/>
        <pc:sldMkLst>
          <pc:docMk/>
          <pc:sldMk cId="4088366048" sldId="2270"/>
        </pc:sldMkLst>
      </pc:sldChg>
      <pc:sldChg chg="del">
        <pc:chgData name="Deep Asmani" userId="578f76d2-dd0c-4ee5-9dd8-1f186730efba" providerId="ADAL" clId="{95CF4CBE-7971-4758-B09C-7AA40073043D}" dt="2023-10-10T11:07:36.501" v="83" actId="47"/>
        <pc:sldMkLst>
          <pc:docMk/>
          <pc:sldMk cId="1243366361" sldId="2271"/>
        </pc:sldMkLst>
      </pc:sldChg>
      <pc:sldChg chg="del">
        <pc:chgData name="Deep Asmani" userId="578f76d2-dd0c-4ee5-9dd8-1f186730efba" providerId="ADAL" clId="{95CF4CBE-7971-4758-B09C-7AA40073043D}" dt="2023-10-10T11:07:36.501" v="83" actId="47"/>
        <pc:sldMkLst>
          <pc:docMk/>
          <pc:sldMk cId="3655832511" sldId="2273"/>
        </pc:sldMkLst>
      </pc:sldChg>
      <pc:sldChg chg="del">
        <pc:chgData name="Deep Asmani" userId="578f76d2-dd0c-4ee5-9dd8-1f186730efba" providerId="ADAL" clId="{95CF4CBE-7971-4758-B09C-7AA40073043D}" dt="2023-10-10T11:07:36.501" v="83" actId="47"/>
        <pc:sldMkLst>
          <pc:docMk/>
          <pc:sldMk cId="626524069" sldId="2274"/>
        </pc:sldMkLst>
      </pc:sldChg>
      <pc:sldChg chg="del">
        <pc:chgData name="Deep Asmani" userId="578f76d2-dd0c-4ee5-9dd8-1f186730efba" providerId="ADAL" clId="{95CF4CBE-7971-4758-B09C-7AA40073043D}" dt="2023-10-10T11:07:39.660" v="84" actId="47"/>
        <pc:sldMkLst>
          <pc:docMk/>
          <pc:sldMk cId="1601302740" sldId="2280"/>
        </pc:sldMkLst>
      </pc:sldChg>
      <pc:sldChg chg="del">
        <pc:chgData name="Deep Asmani" userId="578f76d2-dd0c-4ee5-9dd8-1f186730efba" providerId="ADAL" clId="{95CF4CBE-7971-4758-B09C-7AA40073043D}" dt="2023-10-10T11:07:36.501" v="83" actId="47"/>
        <pc:sldMkLst>
          <pc:docMk/>
          <pc:sldMk cId="1035001213" sldId="2286"/>
        </pc:sldMkLst>
      </pc:sldChg>
      <pc:sldChg chg="del">
        <pc:chgData name="Deep Asmani" userId="578f76d2-dd0c-4ee5-9dd8-1f186730efba" providerId="ADAL" clId="{95CF4CBE-7971-4758-B09C-7AA40073043D}" dt="2023-10-10T11:07:36.501" v="83" actId="47"/>
        <pc:sldMkLst>
          <pc:docMk/>
          <pc:sldMk cId="1109370477" sldId="2287"/>
        </pc:sldMkLst>
      </pc:sldChg>
      <pc:sldChg chg="addSp delSp modSp del mod modClrScheme chgLayout">
        <pc:chgData name="Deep Asmani" userId="578f76d2-dd0c-4ee5-9dd8-1f186730efba" providerId="ADAL" clId="{95CF4CBE-7971-4758-B09C-7AA40073043D}" dt="2023-10-10T11:07:36.501" v="83" actId="47"/>
        <pc:sldMkLst>
          <pc:docMk/>
          <pc:sldMk cId="4128545495" sldId="2290"/>
        </pc:sldMkLst>
        <pc:spChg chg="mod ord">
          <ac:chgData name="Deep Asmani" userId="578f76d2-dd0c-4ee5-9dd8-1f186730efba" providerId="ADAL" clId="{95CF4CBE-7971-4758-B09C-7AA40073043D}" dt="2023-10-10T11:05:28.986" v="55" actId="700"/>
          <ac:spMkLst>
            <pc:docMk/>
            <pc:sldMk cId="4128545495" sldId="2290"/>
            <ac:spMk id="2" creationId="{4C732D72-56E9-654E-9BF1-9AA50044E987}"/>
          </ac:spMkLst>
        </pc:spChg>
        <pc:spChg chg="add del mod ord">
          <ac:chgData name="Deep Asmani" userId="578f76d2-dd0c-4ee5-9dd8-1f186730efba" providerId="ADAL" clId="{95CF4CBE-7971-4758-B09C-7AA40073043D}" dt="2023-10-10T11:05:28.986" v="55" actId="700"/>
          <ac:spMkLst>
            <pc:docMk/>
            <pc:sldMk cId="4128545495" sldId="2290"/>
            <ac:spMk id="5" creationId="{6F6DA581-3B48-7BA3-3477-1965F32401CB}"/>
          </ac:spMkLst>
        </pc:spChg>
        <pc:spChg chg="add del mod ord">
          <ac:chgData name="Deep Asmani" userId="578f76d2-dd0c-4ee5-9dd8-1f186730efba" providerId="ADAL" clId="{95CF4CBE-7971-4758-B09C-7AA40073043D}" dt="2023-10-10T11:05:28.986" v="55" actId="700"/>
          <ac:spMkLst>
            <pc:docMk/>
            <pc:sldMk cId="4128545495" sldId="2290"/>
            <ac:spMk id="6" creationId="{9440C77E-422D-285D-743F-28EB6A760C8A}"/>
          </ac:spMkLst>
        </pc:spChg>
        <pc:spChg chg="add del mod ord">
          <ac:chgData name="Deep Asmani" userId="578f76d2-dd0c-4ee5-9dd8-1f186730efba" providerId="ADAL" clId="{95CF4CBE-7971-4758-B09C-7AA40073043D}" dt="2023-10-10T11:05:28.986" v="55" actId="700"/>
          <ac:spMkLst>
            <pc:docMk/>
            <pc:sldMk cId="4128545495" sldId="2290"/>
            <ac:spMk id="7" creationId="{71172300-5088-52B4-664D-B9AED1994582}"/>
          </ac:spMkLst>
        </pc:spChg>
        <pc:spChg chg="add del mod ord">
          <ac:chgData name="Deep Asmani" userId="578f76d2-dd0c-4ee5-9dd8-1f186730efba" providerId="ADAL" clId="{95CF4CBE-7971-4758-B09C-7AA40073043D}" dt="2023-10-10T11:05:28.986" v="55" actId="700"/>
          <ac:spMkLst>
            <pc:docMk/>
            <pc:sldMk cId="4128545495" sldId="2290"/>
            <ac:spMk id="8" creationId="{3C5AAF4D-78CB-D439-7E6E-F3C15087A41D}"/>
          </ac:spMkLst>
        </pc:spChg>
      </pc:sldChg>
      <pc:sldChg chg="del">
        <pc:chgData name="Deep Asmani" userId="578f76d2-dd0c-4ee5-9dd8-1f186730efba" providerId="ADAL" clId="{95CF4CBE-7971-4758-B09C-7AA40073043D}" dt="2023-10-10T11:00:54.566" v="0" actId="47"/>
        <pc:sldMkLst>
          <pc:docMk/>
          <pc:sldMk cId="2841297802" sldId="2292"/>
        </pc:sldMkLst>
      </pc:sldChg>
      <pc:sldChg chg="modSp mod">
        <pc:chgData name="Deep Asmani" userId="578f76d2-dd0c-4ee5-9dd8-1f186730efba" providerId="ADAL" clId="{95CF4CBE-7971-4758-B09C-7AA40073043D}" dt="2023-10-10T11:16:42.179" v="171" actId="20577"/>
        <pc:sldMkLst>
          <pc:docMk/>
          <pc:sldMk cId="3574563673" sldId="2293"/>
        </pc:sldMkLst>
        <pc:spChg chg="mod">
          <ac:chgData name="Deep Asmani" userId="578f76d2-dd0c-4ee5-9dd8-1f186730efba" providerId="ADAL" clId="{95CF4CBE-7971-4758-B09C-7AA40073043D}" dt="2023-10-10T11:16:42.179" v="171" actId="20577"/>
          <ac:spMkLst>
            <pc:docMk/>
            <pc:sldMk cId="3574563673" sldId="2293"/>
            <ac:spMk id="2" creationId="{AE14A591-EA21-1A41-BC5F-76A28014745D}"/>
          </ac:spMkLst>
        </pc:spChg>
      </pc:sldChg>
      <pc:sldChg chg="modSp new del mod">
        <pc:chgData name="Deep Asmani" userId="578f76d2-dd0c-4ee5-9dd8-1f186730efba" providerId="ADAL" clId="{95CF4CBE-7971-4758-B09C-7AA40073043D}" dt="2023-10-10T11:05:01.847" v="53" actId="2696"/>
        <pc:sldMkLst>
          <pc:docMk/>
          <pc:sldMk cId="461689195" sldId="2294"/>
        </pc:sldMkLst>
        <pc:spChg chg="mod">
          <ac:chgData name="Deep Asmani" userId="578f76d2-dd0c-4ee5-9dd8-1f186730efba" providerId="ADAL" clId="{95CF4CBE-7971-4758-B09C-7AA40073043D}" dt="2023-10-10T11:03:30.476" v="33"/>
          <ac:spMkLst>
            <pc:docMk/>
            <pc:sldMk cId="461689195" sldId="2294"/>
            <ac:spMk id="2" creationId="{05B79066-05E0-CB23-0382-9B2E5E4D0354}"/>
          </ac:spMkLst>
        </pc:spChg>
        <pc:spChg chg="mod">
          <ac:chgData name="Deep Asmani" userId="578f76d2-dd0c-4ee5-9dd8-1f186730efba" providerId="ADAL" clId="{95CF4CBE-7971-4758-B09C-7AA40073043D}" dt="2023-10-10T11:04:58.158" v="52" actId="5793"/>
          <ac:spMkLst>
            <pc:docMk/>
            <pc:sldMk cId="461689195" sldId="2294"/>
            <ac:spMk id="3" creationId="{6137E38E-4C01-FE2B-B95C-A117BAD9D5C1}"/>
          </ac:spMkLst>
        </pc:spChg>
      </pc:sldChg>
      <pc:sldChg chg="del">
        <pc:chgData name="Deep Asmani" userId="578f76d2-dd0c-4ee5-9dd8-1f186730efba" providerId="ADAL" clId="{95CF4CBE-7971-4758-B09C-7AA40073043D}" dt="2023-10-10T11:00:56.915" v="1" actId="47"/>
        <pc:sldMkLst>
          <pc:docMk/>
          <pc:sldMk cId="2355600083" sldId="2294"/>
        </pc:sldMkLst>
      </pc:sldChg>
      <pc:sldChg chg="del">
        <pc:chgData name="Deep Asmani" userId="578f76d2-dd0c-4ee5-9dd8-1f186730efba" providerId="ADAL" clId="{95CF4CBE-7971-4758-B09C-7AA40073043D}" dt="2023-10-10T11:00:59.541" v="2" actId="47"/>
        <pc:sldMkLst>
          <pc:docMk/>
          <pc:sldMk cId="473335520" sldId="2295"/>
        </pc:sldMkLst>
      </pc:sldChg>
      <pc:sldChg chg="modSp new mod">
        <pc:chgData name="Deep Asmani" userId="578f76d2-dd0c-4ee5-9dd8-1f186730efba" providerId="ADAL" clId="{95CF4CBE-7971-4758-B09C-7AA40073043D}" dt="2023-10-10T11:04:45.524" v="50" actId="20577"/>
        <pc:sldMkLst>
          <pc:docMk/>
          <pc:sldMk cId="1049072738" sldId="2295"/>
        </pc:sldMkLst>
        <pc:spChg chg="mod">
          <ac:chgData name="Deep Asmani" userId="578f76d2-dd0c-4ee5-9dd8-1f186730efba" providerId="ADAL" clId="{95CF4CBE-7971-4758-B09C-7AA40073043D}" dt="2023-10-10T11:04:35.585" v="47"/>
          <ac:spMkLst>
            <pc:docMk/>
            <pc:sldMk cId="1049072738" sldId="2295"/>
            <ac:spMk id="2" creationId="{6B28B89D-1946-BF3F-8FF0-0F00DB688832}"/>
          </ac:spMkLst>
        </pc:spChg>
        <pc:spChg chg="mod">
          <ac:chgData name="Deep Asmani" userId="578f76d2-dd0c-4ee5-9dd8-1f186730efba" providerId="ADAL" clId="{95CF4CBE-7971-4758-B09C-7AA40073043D}" dt="2023-10-10T11:04:45.524" v="50" actId="20577"/>
          <ac:spMkLst>
            <pc:docMk/>
            <pc:sldMk cId="1049072738" sldId="2295"/>
            <ac:spMk id="3" creationId="{A69CE2AE-3929-77B8-EB0B-5F0A3895476A}"/>
          </ac:spMkLst>
        </pc:spChg>
      </pc:sldChg>
      <pc:sldChg chg="addSp delSp modSp new mod modClrScheme chgLayout">
        <pc:chgData name="Deep Asmani" userId="578f76d2-dd0c-4ee5-9dd8-1f186730efba" providerId="ADAL" clId="{95CF4CBE-7971-4758-B09C-7AA40073043D}" dt="2023-10-10T11:17:17.656" v="175" actId="1076"/>
        <pc:sldMkLst>
          <pc:docMk/>
          <pc:sldMk cId="3136062340" sldId="2296"/>
        </pc:sldMkLst>
        <pc:spChg chg="del mod ord">
          <ac:chgData name="Deep Asmani" userId="578f76d2-dd0c-4ee5-9dd8-1f186730efba" providerId="ADAL" clId="{95CF4CBE-7971-4758-B09C-7AA40073043D}" dt="2023-10-10T11:05:44.909" v="57" actId="700"/>
          <ac:spMkLst>
            <pc:docMk/>
            <pc:sldMk cId="3136062340" sldId="2296"/>
            <ac:spMk id="2" creationId="{9CDD478F-429E-62C5-0245-A6B4DAA81B35}"/>
          </ac:spMkLst>
        </pc:spChg>
        <pc:spChg chg="del mod ord">
          <ac:chgData name="Deep Asmani" userId="578f76d2-dd0c-4ee5-9dd8-1f186730efba" providerId="ADAL" clId="{95CF4CBE-7971-4758-B09C-7AA40073043D}" dt="2023-10-10T11:05:44.909" v="57" actId="700"/>
          <ac:spMkLst>
            <pc:docMk/>
            <pc:sldMk cId="3136062340" sldId="2296"/>
            <ac:spMk id="3" creationId="{93D2F11A-92E1-68E8-1285-DFCD8E7F74F0}"/>
          </ac:spMkLst>
        </pc:spChg>
        <pc:spChg chg="add mod ord">
          <ac:chgData name="Deep Asmani" userId="578f76d2-dd0c-4ee5-9dd8-1f186730efba" providerId="ADAL" clId="{95CF4CBE-7971-4758-B09C-7AA40073043D}" dt="2023-10-10T11:13:07.962" v="110" actId="20577"/>
          <ac:spMkLst>
            <pc:docMk/>
            <pc:sldMk cId="3136062340" sldId="2296"/>
            <ac:spMk id="4" creationId="{D01F9F9B-51ED-25C0-DF23-8BA5B3CC9EAA}"/>
          </ac:spMkLst>
        </pc:spChg>
        <pc:spChg chg="add del mod ord">
          <ac:chgData name="Deep Asmani" userId="578f76d2-dd0c-4ee5-9dd8-1f186730efba" providerId="ADAL" clId="{95CF4CBE-7971-4758-B09C-7AA40073043D}" dt="2023-10-10T11:07:47.422" v="85" actId="478"/>
          <ac:spMkLst>
            <pc:docMk/>
            <pc:sldMk cId="3136062340" sldId="2296"/>
            <ac:spMk id="5" creationId="{45453153-1D9D-1DC4-E430-7FD8DBDDA905}"/>
          </ac:spMkLst>
        </pc:spChg>
        <pc:spChg chg="add del mod ord">
          <ac:chgData name="Deep Asmani" userId="578f76d2-dd0c-4ee5-9dd8-1f186730efba" providerId="ADAL" clId="{95CF4CBE-7971-4758-B09C-7AA40073043D}" dt="2023-10-10T11:05:54.647" v="58"/>
          <ac:spMkLst>
            <pc:docMk/>
            <pc:sldMk cId="3136062340" sldId="2296"/>
            <ac:spMk id="6" creationId="{9CFBAB4A-9E71-7ECD-D7B4-E2D1C281E58D}"/>
          </ac:spMkLst>
        </pc:spChg>
        <pc:spChg chg="add del mod ord">
          <ac:chgData name="Deep Asmani" userId="578f76d2-dd0c-4ee5-9dd8-1f186730efba" providerId="ADAL" clId="{95CF4CBE-7971-4758-B09C-7AA40073043D}" dt="2023-10-10T11:06:24.064" v="66"/>
          <ac:spMkLst>
            <pc:docMk/>
            <pc:sldMk cId="3136062340" sldId="2296"/>
            <ac:spMk id="7" creationId="{3CE7EA43-ACB0-F128-182B-F9A43DEFEE96}"/>
          </ac:spMkLst>
        </pc:spChg>
        <pc:spChg chg="add del mod ord">
          <ac:chgData name="Deep Asmani" userId="578f76d2-dd0c-4ee5-9dd8-1f186730efba" providerId="ADAL" clId="{95CF4CBE-7971-4758-B09C-7AA40073043D}" dt="2023-10-10T11:07:55.136" v="87" actId="478"/>
          <ac:spMkLst>
            <pc:docMk/>
            <pc:sldMk cId="3136062340" sldId="2296"/>
            <ac:spMk id="8" creationId="{E57DCC42-5E18-B6CB-49E0-4EC0D67BB529}"/>
          </ac:spMkLst>
        </pc:spChg>
        <pc:spChg chg="add del mod">
          <ac:chgData name="Deep Asmani" userId="578f76d2-dd0c-4ee5-9dd8-1f186730efba" providerId="ADAL" clId="{95CF4CBE-7971-4758-B09C-7AA40073043D}" dt="2023-10-10T11:09:33.292" v="98" actId="478"/>
          <ac:spMkLst>
            <pc:docMk/>
            <pc:sldMk cId="3136062340" sldId="2296"/>
            <ac:spMk id="12" creationId="{7CD7E71E-2B25-9776-9E8D-A6321EAFD8A6}"/>
          </ac:spMkLst>
        </pc:spChg>
        <pc:spChg chg="add del mod">
          <ac:chgData name="Deep Asmani" userId="578f76d2-dd0c-4ee5-9dd8-1f186730efba" providerId="ADAL" clId="{95CF4CBE-7971-4758-B09C-7AA40073043D}" dt="2023-10-10T11:10:06.672" v="101"/>
          <ac:spMkLst>
            <pc:docMk/>
            <pc:sldMk cId="3136062340" sldId="2296"/>
            <ac:spMk id="13" creationId="{D4EFDF10-DA86-90CD-8F62-3CDA89BDECD0}"/>
          </ac:spMkLst>
        </pc:spChg>
        <pc:spChg chg="add del mod">
          <ac:chgData name="Deep Asmani" userId="578f76d2-dd0c-4ee5-9dd8-1f186730efba" providerId="ADAL" clId="{95CF4CBE-7971-4758-B09C-7AA40073043D}" dt="2023-10-10T11:17:09.124" v="173" actId="478"/>
          <ac:spMkLst>
            <pc:docMk/>
            <pc:sldMk cId="3136062340" sldId="2296"/>
            <ac:spMk id="15" creationId="{9F9A5B7F-B982-B515-907B-62A332B909FD}"/>
          </ac:spMkLst>
        </pc:spChg>
        <pc:picChg chg="add del mod">
          <ac:chgData name="Deep Asmani" userId="578f76d2-dd0c-4ee5-9dd8-1f186730efba" providerId="ADAL" clId="{95CF4CBE-7971-4758-B09C-7AA40073043D}" dt="2023-10-10T11:17:06.373" v="172" actId="478"/>
          <ac:picMkLst>
            <pc:docMk/>
            <pc:sldMk cId="3136062340" sldId="2296"/>
            <ac:picMk id="9" creationId="{A3E76649-ACBF-ADDE-DDDE-0D8648787C5D}"/>
          </ac:picMkLst>
        </pc:picChg>
        <pc:picChg chg="add del mod">
          <ac:chgData name="Deep Asmani" userId="578f76d2-dd0c-4ee5-9dd8-1f186730efba" providerId="ADAL" clId="{95CF4CBE-7971-4758-B09C-7AA40073043D}" dt="2023-10-10T11:10:03.121" v="100" actId="478"/>
          <ac:picMkLst>
            <pc:docMk/>
            <pc:sldMk cId="3136062340" sldId="2296"/>
            <ac:picMk id="10" creationId="{A780AA39-4F5A-A3F7-6883-09B2B723E2A2}"/>
          </ac:picMkLst>
        </pc:picChg>
        <pc:picChg chg="add del">
          <ac:chgData name="Deep Asmani" userId="578f76d2-dd0c-4ee5-9dd8-1f186730efba" providerId="ADAL" clId="{95CF4CBE-7971-4758-B09C-7AA40073043D}" dt="2023-10-10T11:09:26.617" v="92"/>
          <ac:picMkLst>
            <pc:docMk/>
            <pc:sldMk cId="3136062340" sldId="2296"/>
            <ac:picMk id="1026" creationId="{83D2FFAB-00DF-87D4-66C8-16F66BDB9EBE}"/>
          </ac:picMkLst>
        </pc:picChg>
        <pc:picChg chg="add del mod">
          <ac:chgData name="Deep Asmani" userId="578f76d2-dd0c-4ee5-9dd8-1f186730efba" providerId="ADAL" clId="{95CF4CBE-7971-4758-B09C-7AA40073043D}" dt="2023-10-10T11:09:32.629" v="97"/>
          <ac:picMkLst>
            <pc:docMk/>
            <pc:sldMk cId="3136062340" sldId="2296"/>
            <ac:picMk id="1028" creationId="{966EB726-E78B-60F2-A8F2-72006496FC15}"/>
          </ac:picMkLst>
        </pc:picChg>
        <pc:picChg chg="add del">
          <ac:chgData name="Deep Asmani" userId="578f76d2-dd0c-4ee5-9dd8-1f186730efba" providerId="ADAL" clId="{95CF4CBE-7971-4758-B09C-7AA40073043D}" dt="2023-10-10T11:10:03.121" v="100" actId="478"/>
          <ac:picMkLst>
            <pc:docMk/>
            <pc:sldMk cId="3136062340" sldId="2296"/>
            <ac:picMk id="1030" creationId="{88CC785D-2B48-73A6-B0E5-36000D07A735}"/>
          </ac:picMkLst>
        </pc:picChg>
        <pc:picChg chg="add mod">
          <ac:chgData name="Deep Asmani" userId="578f76d2-dd0c-4ee5-9dd8-1f186730efba" providerId="ADAL" clId="{95CF4CBE-7971-4758-B09C-7AA40073043D}" dt="2023-10-10T11:17:17.656" v="175" actId="1076"/>
          <ac:picMkLst>
            <pc:docMk/>
            <pc:sldMk cId="3136062340" sldId="2296"/>
            <ac:picMk id="1032" creationId="{561C8000-485A-6A54-F0DC-662C98170C13}"/>
          </ac:picMkLst>
        </pc:picChg>
      </pc:sldChg>
      <pc:sldChg chg="addSp delSp modSp new mod modClrScheme chgLayout">
        <pc:chgData name="Deep Asmani" userId="578f76d2-dd0c-4ee5-9dd8-1f186730efba" providerId="ADAL" clId="{95CF4CBE-7971-4758-B09C-7AA40073043D}" dt="2023-10-10T11:13:15.326" v="116" actId="20577"/>
        <pc:sldMkLst>
          <pc:docMk/>
          <pc:sldMk cId="3428325913" sldId="2297"/>
        </pc:sldMkLst>
        <pc:spChg chg="del mod ord">
          <ac:chgData name="Deep Asmani" userId="578f76d2-dd0c-4ee5-9dd8-1f186730efba" providerId="ADAL" clId="{95CF4CBE-7971-4758-B09C-7AA40073043D}" dt="2023-10-10T11:07:00.154" v="72" actId="700"/>
          <ac:spMkLst>
            <pc:docMk/>
            <pc:sldMk cId="3428325913" sldId="2297"/>
            <ac:spMk id="2" creationId="{90096573-4124-A2B5-A579-8717C6E30EBD}"/>
          </ac:spMkLst>
        </pc:spChg>
        <pc:spChg chg="del mod ord">
          <ac:chgData name="Deep Asmani" userId="578f76d2-dd0c-4ee5-9dd8-1f186730efba" providerId="ADAL" clId="{95CF4CBE-7971-4758-B09C-7AA40073043D}" dt="2023-10-10T11:07:00.154" v="72" actId="700"/>
          <ac:spMkLst>
            <pc:docMk/>
            <pc:sldMk cId="3428325913" sldId="2297"/>
            <ac:spMk id="3" creationId="{F5FDC04C-F067-2731-E6E5-348275F63755}"/>
          </ac:spMkLst>
        </pc:spChg>
        <pc:spChg chg="del">
          <ac:chgData name="Deep Asmani" userId="578f76d2-dd0c-4ee5-9dd8-1f186730efba" providerId="ADAL" clId="{95CF4CBE-7971-4758-B09C-7AA40073043D}" dt="2023-10-10T11:07:00.154" v="72" actId="700"/>
          <ac:spMkLst>
            <pc:docMk/>
            <pc:sldMk cId="3428325913" sldId="2297"/>
            <ac:spMk id="4" creationId="{842FA355-AE21-9D11-FE79-D5CBE07DA0B8}"/>
          </ac:spMkLst>
        </pc:spChg>
        <pc:spChg chg="del">
          <ac:chgData name="Deep Asmani" userId="578f76d2-dd0c-4ee5-9dd8-1f186730efba" providerId="ADAL" clId="{95CF4CBE-7971-4758-B09C-7AA40073043D}" dt="2023-10-10T11:07:00.154" v="72" actId="700"/>
          <ac:spMkLst>
            <pc:docMk/>
            <pc:sldMk cId="3428325913" sldId="2297"/>
            <ac:spMk id="5" creationId="{1DF9C15D-4261-4652-B3C9-5ABE0D25B383}"/>
          </ac:spMkLst>
        </pc:spChg>
        <pc:spChg chg="del">
          <ac:chgData name="Deep Asmani" userId="578f76d2-dd0c-4ee5-9dd8-1f186730efba" providerId="ADAL" clId="{95CF4CBE-7971-4758-B09C-7AA40073043D}" dt="2023-10-10T11:07:00.154" v="72" actId="700"/>
          <ac:spMkLst>
            <pc:docMk/>
            <pc:sldMk cId="3428325913" sldId="2297"/>
            <ac:spMk id="6" creationId="{8B012575-ABAB-6140-7E1E-0BE7A584A2ED}"/>
          </ac:spMkLst>
        </pc:spChg>
        <pc:spChg chg="add mod ord">
          <ac:chgData name="Deep Asmani" userId="578f76d2-dd0c-4ee5-9dd8-1f186730efba" providerId="ADAL" clId="{95CF4CBE-7971-4758-B09C-7AA40073043D}" dt="2023-10-10T11:13:15.326" v="116" actId="20577"/>
          <ac:spMkLst>
            <pc:docMk/>
            <pc:sldMk cId="3428325913" sldId="2297"/>
            <ac:spMk id="7" creationId="{6C5F7F4A-9014-A321-E298-62867DEF8CB6}"/>
          </ac:spMkLst>
        </pc:spChg>
        <pc:spChg chg="add del mod ord">
          <ac:chgData name="Deep Asmani" userId="578f76d2-dd0c-4ee5-9dd8-1f186730efba" providerId="ADAL" clId="{95CF4CBE-7971-4758-B09C-7AA40073043D}" dt="2023-10-10T11:07:02.008" v="73"/>
          <ac:spMkLst>
            <pc:docMk/>
            <pc:sldMk cId="3428325913" sldId="2297"/>
            <ac:spMk id="8" creationId="{52E33D72-B2D1-324B-8BFF-602A3F3DEF15}"/>
          </ac:spMkLst>
        </pc:spChg>
        <pc:picChg chg="add mod">
          <ac:chgData name="Deep Asmani" userId="578f76d2-dd0c-4ee5-9dd8-1f186730efba" providerId="ADAL" clId="{95CF4CBE-7971-4758-B09C-7AA40073043D}" dt="2023-10-10T11:07:25.486" v="82" actId="1076"/>
          <ac:picMkLst>
            <pc:docMk/>
            <pc:sldMk cId="3428325913" sldId="2297"/>
            <ac:picMk id="9" creationId="{BA772806-D9F3-5033-2C13-C657C2FEE54D}"/>
          </ac:picMkLst>
        </pc:picChg>
      </pc:sldChg>
    </pc:docChg>
  </pc:docChgLst>
  <pc:docChgLst>
    <pc:chgData name="Deep Asmani" userId="578f76d2-dd0c-4ee5-9dd8-1f186730efba" providerId="ADAL" clId="{EB6A3344-1DBE-4BE4-A5F4-C9343E646875}"/>
    <pc:docChg chg="modSld">
      <pc:chgData name="Deep Asmani" userId="578f76d2-dd0c-4ee5-9dd8-1f186730efba" providerId="ADAL" clId="{EB6A3344-1DBE-4BE4-A5F4-C9343E646875}" dt="2023-10-03T05:18:40.492" v="0"/>
      <pc:docMkLst>
        <pc:docMk/>
      </pc:docMkLst>
      <pc:sldChg chg="modSp mod">
        <pc:chgData name="Deep Asmani" userId="578f76d2-dd0c-4ee5-9dd8-1f186730efba" providerId="ADAL" clId="{EB6A3344-1DBE-4BE4-A5F4-C9343E646875}" dt="2023-10-03T05:18:40.492" v="0"/>
        <pc:sldMkLst>
          <pc:docMk/>
          <pc:sldMk cId="2355708074" sldId="2268"/>
        </pc:sldMkLst>
        <pc:spChg chg="mod">
          <ac:chgData name="Deep Asmani" userId="578f76d2-dd0c-4ee5-9dd8-1f186730efba" providerId="ADAL" clId="{EB6A3344-1DBE-4BE4-A5F4-C9343E646875}" dt="2023-10-03T05:18:40.492" v="0"/>
          <ac:spMkLst>
            <pc:docMk/>
            <pc:sldMk cId="2355708074" sldId="2268"/>
            <ac:spMk id="10" creationId="{62AF4A5F-2093-5F4E-A122-1F784EB99EF0}"/>
          </ac:spMkLst>
        </pc:spChg>
      </pc:sldChg>
    </pc:docChg>
  </pc:docChgLst>
  <pc:docChgLst>
    <pc:chgData name="Deep Asmani" userId="578f76d2-dd0c-4ee5-9dd8-1f186730efba" providerId="ADAL" clId="{AFAAE4CA-7C80-49E0-895C-53AC0D98C6D0}"/>
    <pc:docChg chg="undo custSel addSld modSld modMainMaster">
      <pc:chgData name="Deep Asmani" userId="578f76d2-dd0c-4ee5-9dd8-1f186730efba" providerId="ADAL" clId="{AFAAE4CA-7C80-49E0-895C-53AC0D98C6D0}" dt="2023-10-10T11:42:23.991" v="177" actId="1035"/>
      <pc:docMkLst>
        <pc:docMk/>
      </pc:docMkLst>
      <pc:sldChg chg="modSp mod">
        <pc:chgData name="Deep Asmani" userId="578f76d2-dd0c-4ee5-9dd8-1f186730efba" providerId="ADAL" clId="{AFAAE4CA-7C80-49E0-895C-53AC0D98C6D0}" dt="2023-10-10T11:34:45.328" v="148" actId="20577"/>
        <pc:sldMkLst>
          <pc:docMk/>
          <pc:sldMk cId="2355708074" sldId="2268"/>
        </pc:sldMkLst>
        <pc:spChg chg="mod">
          <ac:chgData name="Deep Asmani" userId="578f76d2-dd0c-4ee5-9dd8-1f186730efba" providerId="ADAL" clId="{AFAAE4CA-7C80-49E0-895C-53AC0D98C6D0}" dt="2023-10-10T11:34:45.328" v="148" actId="20577"/>
          <ac:spMkLst>
            <pc:docMk/>
            <pc:sldMk cId="2355708074" sldId="2268"/>
            <ac:spMk id="10" creationId="{62AF4A5F-2093-5F4E-A122-1F784EB99EF0}"/>
          </ac:spMkLst>
        </pc:spChg>
      </pc:sldChg>
      <pc:sldChg chg="modSp">
        <pc:chgData name="Deep Asmani" userId="578f76d2-dd0c-4ee5-9dd8-1f186730efba" providerId="ADAL" clId="{AFAAE4CA-7C80-49E0-895C-53AC0D98C6D0}" dt="2023-10-10T11:41:44.225" v="169"/>
        <pc:sldMkLst>
          <pc:docMk/>
          <pc:sldMk cId="3961127356" sldId="2269"/>
        </pc:sldMkLst>
        <pc:spChg chg="mod">
          <ac:chgData name="Deep Asmani" userId="578f76d2-dd0c-4ee5-9dd8-1f186730efba" providerId="ADAL" clId="{AFAAE4CA-7C80-49E0-895C-53AC0D98C6D0}" dt="2023-10-10T11:41:44.225" v="169"/>
          <ac:spMkLst>
            <pc:docMk/>
            <pc:sldMk cId="3961127356" sldId="2269"/>
            <ac:spMk id="2" creationId="{4C732D72-56E9-654E-9BF1-9AA50044E987}"/>
          </ac:spMkLst>
        </pc:spChg>
      </pc:sldChg>
      <pc:sldChg chg="delSp mod">
        <pc:chgData name="Deep Asmani" userId="578f76d2-dd0c-4ee5-9dd8-1f186730efba" providerId="ADAL" clId="{AFAAE4CA-7C80-49E0-895C-53AC0D98C6D0}" dt="2023-10-10T11:24:09.057" v="27" actId="478"/>
        <pc:sldMkLst>
          <pc:docMk/>
          <pc:sldMk cId="4000415701" sldId="2289"/>
        </pc:sldMkLst>
        <pc:spChg chg="del">
          <ac:chgData name="Deep Asmani" userId="578f76d2-dd0c-4ee5-9dd8-1f186730efba" providerId="ADAL" clId="{AFAAE4CA-7C80-49E0-895C-53AC0D98C6D0}" dt="2023-10-10T11:24:09.057" v="27" actId="478"/>
          <ac:spMkLst>
            <pc:docMk/>
            <pc:sldMk cId="4000415701" sldId="2289"/>
            <ac:spMk id="3" creationId="{D3C72601-F515-5541-8B7B-1895F710EC4E}"/>
          </ac:spMkLst>
        </pc:spChg>
      </pc:sldChg>
      <pc:sldChg chg="addSp delSp modSp mod modClrScheme chgLayout">
        <pc:chgData name="Deep Asmani" userId="578f76d2-dd0c-4ee5-9dd8-1f186730efba" providerId="ADAL" clId="{AFAAE4CA-7C80-49E0-895C-53AC0D98C6D0}" dt="2023-10-10T11:42:23.991" v="177" actId="1035"/>
        <pc:sldMkLst>
          <pc:docMk/>
          <pc:sldMk cId="3574563673" sldId="2293"/>
        </pc:sldMkLst>
        <pc:spChg chg="mod ord">
          <ac:chgData name="Deep Asmani" userId="578f76d2-dd0c-4ee5-9dd8-1f186730efba" providerId="ADAL" clId="{AFAAE4CA-7C80-49E0-895C-53AC0D98C6D0}" dt="2023-10-10T11:42:23.991" v="177" actId="1035"/>
          <ac:spMkLst>
            <pc:docMk/>
            <pc:sldMk cId="3574563673" sldId="2293"/>
            <ac:spMk id="2" creationId="{AE14A591-EA21-1A41-BC5F-76A28014745D}"/>
          </ac:spMkLst>
        </pc:spChg>
        <pc:spChg chg="del">
          <ac:chgData name="Deep Asmani" userId="578f76d2-dd0c-4ee5-9dd8-1f186730efba" providerId="ADAL" clId="{AFAAE4CA-7C80-49E0-895C-53AC0D98C6D0}" dt="2023-10-10T11:25:21.545" v="111" actId="478"/>
          <ac:spMkLst>
            <pc:docMk/>
            <pc:sldMk cId="3574563673" sldId="2293"/>
            <ac:spMk id="3" creationId="{1B3A054B-8B04-3149-AE18-602BF037CAB1}"/>
          </ac:spMkLst>
        </pc:spChg>
        <pc:spChg chg="del">
          <ac:chgData name="Deep Asmani" userId="578f76d2-dd0c-4ee5-9dd8-1f186730efba" providerId="ADAL" clId="{AFAAE4CA-7C80-49E0-895C-53AC0D98C6D0}" dt="2023-10-10T11:25:23.456" v="112" actId="478"/>
          <ac:spMkLst>
            <pc:docMk/>
            <pc:sldMk cId="3574563673" sldId="2293"/>
            <ac:spMk id="4" creationId="{9930B0E1-B8B8-9846-B3F7-A471894AC89A}"/>
          </ac:spMkLst>
        </pc:spChg>
        <pc:spChg chg="add del mod ord">
          <ac:chgData name="Deep Asmani" userId="578f76d2-dd0c-4ee5-9dd8-1f186730efba" providerId="ADAL" clId="{AFAAE4CA-7C80-49E0-895C-53AC0D98C6D0}" dt="2023-10-10T11:32:24.171" v="114" actId="700"/>
          <ac:spMkLst>
            <pc:docMk/>
            <pc:sldMk cId="3574563673" sldId="2293"/>
            <ac:spMk id="5" creationId="{67E4A5ED-91B0-0942-EFBF-42AE1B02240B}"/>
          </ac:spMkLst>
        </pc:spChg>
        <pc:spChg chg="add del mod ord">
          <ac:chgData name="Deep Asmani" userId="578f76d2-dd0c-4ee5-9dd8-1f186730efba" providerId="ADAL" clId="{AFAAE4CA-7C80-49E0-895C-53AC0D98C6D0}" dt="2023-10-10T11:32:24.171" v="114" actId="700"/>
          <ac:spMkLst>
            <pc:docMk/>
            <pc:sldMk cId="3574563673" sldId="2293"/>
            <ac:spMk id="6" creationId="{DF46491A-80E5-1E53-3EA8-3753774EE740}"/>
          </ac:spMkLst>
        </pc:spChg>
        <pc:spChg chg="add del mod ord">
          <ac:chgData name="Deep Asmani" userId="578f76d2-dd0c-4ee5-9dd8-1f186730efba" providerId="ADAL" clId="{AFAAE4CA-7C80-49E0-895C-53AC0D98C6D0}" dt="2023-10-10T11:32:24.171" v="114" actId="700"/>
          <ac:spMkLst>
            <pc:docMk/>
            <pc:sldMk cId="3574563673" sldId="2293"/>
            <ac:spMk id="7" creationId="{C4B84266-5B5B-3E5E-6038-633E4154891F}"/>
          </ac:spMkLst>
        </pc:spChg>
        <pc:spChg chg="add del mod ord">
          <ac:chgData name="Deep Asmani" userId="578f76d2-dd0c-4ee5-9dd8-1f186730efba" providerId="ADAL" clId="{AFAAE4CA-7C80-49E0-895C-53AC0D98C6D0}" dt="2023-10-10T11:32:31.469" v="115" actId="700"/>
          <ac:spMkLst>
            <pc:docMk/>
            <pc:sldMk cId="3574563673" sldId="2293"/>
            <ac:spMk id="8" creationId="{173364AE-BECF-04FE-B060-B04160936DB8}"/>
          </ac:spMkLst>
        </pc:spChg>
        <pc:spChg chg="add del mod ord">
          <ac:chgData name="Deep Asmani" userId="578f76d2-dd0c-4ee5-9dd8-1f186730efba" providerId="ADAL" clId="{AFAAE4CA-7C80-49E0-895C-53AC0D98C6D0}" dt="2023-10-10T11:32:31.469" v="115" actId="700"/>
          <ac:spMkLst>
            <pc:docMk/>
            <pc:sldMk cId="3574563673" sldId="2293"/>
            <ac:spMk id="9" creationId="{413B58FE-7DAE-F07C-3BD4-C8E34276BA64}"/>
          </ac:spMkLst>
        </pc:spChg>
        <pc:spChg chg="add del mod ord">
          <ac:chgData name="Deep Asmani" userId="578f76d2-dd0c-4ee5-9dd8-1f186730efba" providerId="ADAL" clId="{AFAAE4CA-7C80-49E0-895C-53AC0D98C6D0}" dt="2023-10-10T11:32:31.469" v="115" actId="700"/>
          <ac:spMkLst>
            <pc:docMk/>
            <pc:sldMk cId="3574563673" sldId="2293"/>
            <ac:spMk id="10" creationId="{EF8C8163-C746-78BC-0B68-F5B254D1AF34}"/>
          </ac:spMkLst>
        </pc:spChg>
        <pc:spChg chg="add del mod ord">
          <ac:chgData name="Deep Asmani" userId="578f76d2-dd0c-4ee5-9dd8-1f186730efba" providerId="ADAL" clId="{AFAAE4CA-7C80-49E0-895C-53AC0D98C6D0}" dt="2023-10-10T11:40:55.940" v="155" actId="478"/>
          <ac:spMkLst>
            <pc:docMk/>
            <pc:sldMk cId="3574563673" sldId="2293"/>
            <ac:spMk id="11" creationId="{7C1BABA8-5C0E-1C4B-94AB-411965E63DBD}"/>
          </ac:spMkLst>
        </pc:spChg>
        <pc:spChg chg="add del mod ord">
          <ac:chgData name="Deep Asmani" userId="578f76d2-dd0c-4ee5-9dd8-1f186730efba" providerId="ADAL" clId="{AFAAE4CA-7C80-49E0-895C-53AC0D98C6D0}" dt="2023-10-10T11:40:57.299" v="156" actId="478"/>
          <ac:spMkLst>
            <pc:docMk/>
            <pc:sldMk cId="3574563673" sldId="2293"/>
            <ac:spMk id="12" creationId="{98242214-DC58-7F13-8881-2FACB4E3EA99}"/>
          </ac:spMkLst>
        </pc:spChg>
      </pc:sldChg>
      <pc:sldChg chg="modSp">
        <pc:chgData name="Deep Asmani" userId="578f76d2-dd0c-4ee5-9dd8-1f186730efba" providerId="ADAL" clId="{AFAAE4CA-7C80-49E0-895C-53AC0D98C6D0}" dt="2023-10-10T11:41:48.892" v="170"/>
        <pc:sldMkLst>
          <pc:docMk/>
          <pc:sldMk cId="1049072738" sldId="2295"/>
        </pc:sldMkLst>
        <pc:spChg chg="mod">
          <ac:chgData name="Deep Asmani" userId="578f76d2-dd0c-4ee5-9dd8-1f186730efba" providerId="ADAL" clId="{AFAAE4CA-7C80-49E0-895C-53AC0D98C6D0}" dt="2023-10-10T11:41:48.892" v="170"/>
          <ac:spMkLst>
            <pc:docMk/>
            <pc:sldMk cId="1049072738" sldId="2295"/>
            <ac:spMk id="2" creationId="{6B28B89D-1946-BF3F-8FF0-0F00DB688832}"/>
          </ac:spMkLst>
        </pc:spChg>
      </pc:sldChg>
      <pc:sldChg chg="addSp delSp modSp mod setBg">
        <pc:chgData name="Deep Asmani" userId="578f76d2-dd0c-4ee5-9dd8-1f186730efba" providerId="ADAL" clId="{AFAAE4CA-7C80-49E0-895C-53AC0D98C6D0}" dt="2023-10-10T11:23:25.242" v="17" actId="478"/>
        <pc:sldMkLst>
          <pc:docMk/>
          <pc:sldMk cId="3136062340" sldId="2296"/>
        </pc:sldMkLst>
        <pc:spChg chg="add del mod">
          <ac:chgData name="Deep Asmani" userId="578f76d2-dd0c-4ee5-9dd8-1f186730efba" providerId="ADAL" clId="{AFAAE4CA-7C80-49E0-895C-53AC0D98C6D0}" dt="2023-10-10T11:23:13.182" v="13" actId="21"/>
          <ac:spMkLst>
            <pc:docMk/>
            <pc:sldMk cId="3136062340" sldId="2296"/>
            <ac:spMk id="2" creationId="{974AC58A-50B5-EC7F-6D56-13FF317B8FEF}"/>
          </ac:spMkLst>
        </pc:spChg>
        <pc:spChg chg="add del mod">
          <ac:chgData name="Deep Asmani" userId="578f76d2-dd0c-4ee5-9dd8-1f186730efba" providerId="ADAL" clId="{AFAAE4CA-7C80-49E0-895C-53AC0D98C6D0}" dt="2023-10-10T11:23:25.242" v="17" actId="478"/>
          <ac:spMkLst>
            <pc:docMk/>
            <pc:sldMk cId="3136062340" sldId="2296"/>
            <ac:spMk id="3" creationId="{5D3429E7-9EAD-F336-C74B-47E5A3A915F1}"/>
          </ac:spMkLst>
        </pc:spChg>
        <pc:spChg chg="mod">
          <ac:chgData name="Deep Asmani" userId="578f76d2-dd0c-4ee5-9dd8-1f186730efba" providerId="ADAL" clId="{AFAAE4CA-7C80-49E0-895C-53AC0D98C6D0}" dt="2023-10-10T11:23:13.759" v="14" actId="26606"/>
          <ac:spMkLst>
            <pc:docMk/>
            <pc:sldMk cId="3136062340" sldId="2296"/>
            <ac:spMk id="4" creationId="{D01F9F9B-51ED-25C0-DF23-8BA5B3CC9EAA}"/>
          </ac:spMkLst>
        </pc:spChg>
        <pc:spChg chg="add del">
          <ac:chgData name="Deep Asmani" userId="578f76d2-dd0c-4ee5-9dd8-1f186730efba" providerId="ADAL" clId="{AFAAE4CA-7C80-49E0-895C-53AC0D98C6D0}" dt="2023-10-10T11:23:13.759" v="14" actId="26606"/>
          <ac:spMkLst>
            <pc:docMk/>
            <pc:sldMk cId="3136062340" sldId="2296"/>
            <ac:spMk id="1037" creationId="{A4AC5506-6312-4701-8D3C-40187889A947}"/>
          </ac:spMkLst>
        </pc:spChg>
        <pc:picChg chg="add mod">
          <ac:chgData name="Deep Asmani" userId="578f76d2-dd0c-4ee5-9dd8-1f186730efba" providerId="ADAL" clId="{AFAAE4CA-7C80-49E0-895C-53AC0D98C6D0}" dt="2023-10-10T11:23:19.289" v="16"/>
          <ac:picMkLst>
            <pc:docMk/>
            <pc:sldMk cId="3136062340" sldId="2296"/>
            <ac:picMk id="5" creationId="{4042F4E7-54F3-E60B-2EF5-1E7056ADB8CB}"/>
          </ac:picMkLst>
        </pc:picChg>
        <pc:picChg chg="add del mod">
          <ac:chgData name="Deep Asmani" userId="578f76d2-dd0c-4ee5-9dd8-1f186730efba" providerId="ADAL" clId="{AFAAE4CA-7C80-49E0-895C-53AC0D98C6D0}" dt="2023-10-10T11:23:18.142" v="15" actId="478"/>
          <ac:picMkLst>
            <pc:docMk/>
            <pc:sldMk cId="3136062340" sldId="2296"/>
            <ac:picMk id="1032" creationId="{561C8000-485A-6A54-F0DC-662C98170C13}"/>
          </ac:picMkLst>
        </pc:picChg>
      </pc:sldChg>
      <pc:sldChg chg="addSp delSp modSp mod setBg">
        <pc:chgData name="Deep Asmani" userId="578f76d2-dd0c-4ee5-9dd8-1f186730efba" providerId="ADAL" clId="{AFAAE4CA-7C80-49E0-895C-53AC0D98C6D0}" dt="2023-10-10T11:23:54.913" v="26"/>
        <pc:sldMkLst>
          <pc:docMk/>
          <pc:sldMk cId="3428325913" sldId="2297"/>
        </pc:sldMkLst>
        <pc:spChg chg="add del mod">
          <ac:chgData name="Deep Asmani" userId="578f76d2-dd0c-4ee5-9dd8-1f186730efba" providerId="ADAL" clId="{AFAAE4CA-7C80-49E0-895C-53AC0D98C6D0}" dt="2023-10-10T11:23:46.750" v="22" actId="21"/>
          <ac:spMkLst>
            <pc:docMk/>
            <pc:sldMk cId="3428325913" sldId="2297"/>
            <ac:spMk id="3" creationId="{7A92D666-9E13-7F36-09AA-16B8B354E08C}"/>
          </ac:spMkLst>
        </pc:spChg>
        <pc:spChg chg="add del mod">
          <ac:chgData name="Deep Asmani" userId="578f76d2-dd0c-4ee5-9dd8-1f186730efba" providerId="ADAL" clId="{AFAAE4CA-7C80-49E0-895C-53AC0D98C6D0}" dt="2023-10-10T11:23:54.136" v="25" actId="478"/>
          <ac:spMkLst>
            <pc:docMk/>
            <pc:sldMk cId="3428325913" sldId="2297"/>
            <ac:spMk id="5" creationId="{CA91B6B7-BB6D-6D3A-CBD1-24745A982396}"/>
          </ac:spMkLst>
        </pc:spChg>
        <pc:spChg chg="mod">
          <ac:chgData name="Deep Asmani" userId="578f76d2-dd0c-4ee5-9dd8-1f186730efba" providerId="ADAL" clId="{AFAAE4CA-7C80-49E0-895C-53AC0D98C6D0}" dt="2023-10-10T11:23:48.260" v="23" actId="26606"/>
          <ac:spMkLst>
            <pc:docMk/>
            <pc:sldMk cId="3428325913" sldId="2297"/>
            <ac:spMk id="7" creationId="{6C5F7F4A-9014-A321-E298-62867DEF8CB6}"/>
          </ac:spMkLst>
        </pc:spChg>
        <pc:spChg chg="add del">
          <ac:chgData name="Deep Asmani" userId="578f76d2-dd0c-4ee5-9dd8-1f186730efba" providerId="ADAL" clId="{AFAAE4CA-7C80-49E0-895C-53AC0D98C6D0}" dt="2023-10-10T11:23:48.260" v="23" actId="26606"/>
          <ac:spMkLst>
            <pc:docMk/>
            <pc:sldMk cId="3428325913" sldId="2297"/>
            <ac:spMk id="14" creationId="{A4AC5506-6312-4701-8D3C-40187889A947}"/>
          </ac:spMkLst>
        </pc:spChg>
        <pc:picChg chg="add mod">
          <ac:chgData name="Deep Asmani" userId="578f76d2-dd0c-4ee5-9dd8-1f186730efba" providerId="ADAL" clId="{AFAAE4CA-7C80-49E0-895C-53AC0D98C6D0}" dt="2023-10-10T11:23:54.913" v="26"/>
          <ac:picMkLst>
            <pc:docMk/>
            <pc:sldMk cId="3428325913" sldId="2297"/>
            <ac:picMk id="6" creationId="{EFA976BF-12C8-EA8D-F2EC-CF27B89C221C}"/>
          </ac:picMkLst>
        </pc:picChg>
        <pc:picChg chg="add del mod">
          <ac:chgData name="Deep Asmani" userId="578f76d2-dd0c-4ee5-9dd8-1f186730efba" providerId="ADAL" clId="{AFAAE4CA-7C80-49E0-895C-53AC0D98C6D0}" dt="2023-10-10T11:23:50.194" v="24" actId="478"/>
          <ac:picMkLst>
            <pc:docMk/>
            <pc:sldMk cId="3428325913" sldId="2297"/>
            <ac:picMk id="9" creationId="{BA772806-D9F3-5033-2C13-C657C2FEE54D}"/>
          </ac:picMkLst>
        </pc:picChg>
      </pc:sldChg>
      <pc:sldChg chg="addSp delSp modSp new mod setBg modShow">
        <pc:chgData name="Deep Asmani" userId="578f76d2-dd0c-4ee5-9dd8-1f186730efba" providerId="ADAL" clId="{AFAAE4CA-7C80-49E0-895C-53AC0D98C6D0}" dt="2023-10-10T11:24:54.702" v="110" actId="20577"/>
        <pc:sldMkLst>
          <pc:docMk/>
          <pc:sldMk cId="1445911583" sldId="2298"/>
        </pc:sldMkLst>
        <pc:spChg chg="mod">
          <ac:chgData name="Deep Asmani" userId="578f76d2-dd0c-4ee5-9dd8-1f186730efba" providerId="ADAL" clId="{AFAAE4CA-7C80-49E0-895C-53AC0D98C6D0}" dt="2023-10-10T11:24:54.702" v="110" actId="20577"/>
          <ac:spMkLst>
            <pc:docMk/>
            <pc:sldMk cId="1445911583" sldId="2298"/>
            <ac:spMk id="2" creationId="{06FBF3B1-5A68-5C77-A0EC-8A08725ED326}"/>
          </ac:spMkLst>
        </pc:spChg>
        <pc:spChg chg="del">
          <ac:chgData name="Deep Asmani" userId="578f76d2-dd0c-4ee5-9dd8-1f186730efba" providerId="ADAL" clId="{AFAAE4CA-7C80-49E0-895C-53AC0D98C6D0}" dt="2023-10-10T11:22:12.553" v="2"/>
          <ac:spMkLst>
            <pc:docMk/>
            <pc:sldMk cId="1445911583" sldId="2298"/>
            <ac:spMk id="3" creationId="{DBF12A69-75BE-AA28-9E1E-2963025D718D}"/>
          </ac:spMkLst>
        </pc:spChg>
        <pc:spChg chg="add del mod">
          <ac:chgData name="Deep Asmani" userId="578f76d2-dd0c-4ee5-9dd8-1f186730efba" providerId="ADAL" clId="{AFAAE4CA-7C80-49E0-895C-53AC0D98C6D0}" dt="2023-10-10T11:22:23.147" v="5" actId="21"/>
          <ac:spMkLst>
            <pc:docMk/>
            <pc:sldMk cId="1445911583" sldId="2298"/>
            <ac:spMk id="6" creationId="{5513AD0E-3675-A3E0-A345-B845BC7C038A}"/>
          </ac:spMkLst>
        </pc:spChg>
        <pc:spChg chg="add del mod">
          <ac:chgData name="Deep Asmani" userId="578f76d2-dd0c-4ee5-9dd8-1f186730efba" providerId="ADAL" clId="{AFAAE4CA-7C80-49E0-895C-53AC0D98C6D0}" dt="2023-10-10T11:22:37.998" v="9" actId="478"/>
          <ac:spMkLst>
            <pc:docMk/>
            <pc:sldMk cId="1445911583" sldId="2298"/>
            <ac:spMk id="8" creationId="{24184E49-6FBE-2B06-795C-7CC5DE03F002}"/>
          </ac:spMkLst>
        </pc:spChg>
        <pc:spChg chg="add del">
          <ac:chgData name="Deep Asmani" userId="578f76d2-dd0c-4ee5-9dd8-1f186730efba" providerId="ADAL" clId="{AFAAE4CA-7C80-49E0-895C-53AC0D98C6D0}" dt="2023-10-10T11:22:25.443" v="6" actId="26606"/>
          <ac:spMkLst>
            <pc:docMk/>
            <pc:sldMk cId="1445911583" sldId="2298"/>
            <ac:spMk id="9" creationId="{A4AC5506-6312-4701-8D3C-40187889A947}"/>
          </ac:spMkLst>
        </pc:spChg>
        <pc:picChg chg="add del mod">
          <ac:chgData name="Deep Asmani" userId="578f76d2-dd0c-4ee5-9dd8-1f186730efba" providerId="ADAL" clId="{AFAAE4CA-7C80-49E0-895C-53AC0D98C6D0}" dt="2023-10-10T11:22:29.848" v="7" actId="478"/>
          <ac:picMkLst>
            <pc:docMk/>
            <pc:sldMk cId="1445911583" sldId="2298"/>
            <ac:picMk id="4" creationId="{3C080744-0B1B-EC2C-04AB-74FB0A69F56B}"/>
          </ac:picMkLst>
        </pc:picChg>
        <pc:picChg chg="add mod">
          <ac:chgData name="Deep Asmani" userId="578f76d2-dd0c-4ee5-9dd8-1f186730efba" providerId="ADAL" clId="{AFAAE4CA-7C80-49E0-895C-53AC0D98C6D0}" dt="2023-10-10T11:22:42.945" v="10" actId="14100"/>
          <ac:picMkLst>
            <pc:docMk/>
            <pc:sldMk cId="1445911583" sldId="2298"/>
            <ac:picMk id="10" creationId="{BC62C38B-4FEB-D51C-B3A6-E96B4B9D82A0}"/>
          </ac:picMkLst>
        </pc:picChg>
      </pc:sldChg>
      <pc:sldMasterChg chg="modSldLayout">
        <pc:chgData name="Deep Asmani" userId="578f76d2-dd0c-4ee5-9dd8-1f186730efba" providerId="ADAL" clId="{AFAAE4CA-7C80-49E0-895C-53AC0D98C6D0}" dt="2023-10-10T11:40:32.853" v="154" actId="1076"/>
        <pc:sldMasterMkLst>
          <pc:docMk/>
          <pc:sldMasterMk cId="3867924208" sldId="2147483678"/>
        </pc:sldMasterMkLst>
        <pc:sldLayoutChg chg="addSp delSp modSp mod">
          <pc:chgData name="Deep Asmani" userId="578f76d2-dd0c-4ee5-9dd8-1f186730efba" providerId="ADAL" clId="{AFAAE4CA-7C80-49E0-895C-53AC0D98C6D0}" dt="2023-10-10T11:40:32.853" v="154" actId="1076"/>
          <pc:sldLayoutMkLst>
            <pc:docMk/>
            <pc:sldMasterMk cId="3867924208" sldId="2147483678"/>
            <pc:sldLayoutMk cId="1729303113" sldId="2147483721"/>
          </pc:sldLayoutMkLst>
          <pc:grpChg chg="add del mod">
            <ac:chgData name="Deep Asmani" userId="578f76d2-dd0c-4ee5-9dd8-1f186730efba" providerId="ADAL" clId="{AFAAE4CA-7C80-49E0-895C-53AC0D98C6D0}" dt="2023-10-10T11:40:26.909" v="151"/>
            <ac:grpSpMkLst>
              <pc:docMk/>
              <pc:sldMasterMk cId="3867924208" sldId="2147483678"/>
              <pc:sldLayoutMk cId="1729303113" sldId="2147483721"/>
              <ac:grpSpMk id="3" creationId="{398F9AA0-B440-AB51-CF35-CA0A0AE4707C}"/>
            </ac:grpSpMkLst>
          </pc:grpChg>
          <pc:grpChg chg="mod">
            <ac:chgData name="Deep Asmani" userId="578f76d2-dd0c-4ee5-9dd8-1f186730efba" providerId="ADAL" clId="{AFAAE4CA-7C80-49E0-895C-53AC0D98C6D0}" dt="2023-10-10T11:40:25.805" v="150"/>
            <ac:grpSpMkLst>
              <pc:docMk/>
              <pc:sldMasterMk cId="3867924208" sldId="2147483678"/>
              <pc:sldLayoutMk cId="1729303113" sldId="2147483721"/>
              <ac:grpSpMk id="5" creationId="{DF3944E5-7577-F714-DA8D-C458B60BDDF0}"/>
            </ac:grpSpMkLst>
          </pc:grpChg>
          <pc:grpChg chg="add mod">
            <ac:chgData name="Deep Asmani" userId="578f76d2-dd0c-4ee5-9dd8-1f186730efba" providerId="ADAL" clId="{AFAAE4CA-7C80-49E0-895C-53AC0D98C6D0}" dt="2023-10-10T11:40:32.853" v="154" actId="1076"/>
            <ac:grpSpMkLst>
              <pc:docMk/>
              <pc:sldMasterMk cId="3867924208" sldId="2147483678"/>
              <pc:sldLayoutMk cId="1729303113" sldId="2147483721"/>
              <ac:grpSpMk id="11" creationId="{5C217F23-7291-6B2F-A5FA-08063D1852CB}"/>
            </ac:grpSpMkLst>
          </pc:grpChg>
          <pc:grpChg chg="del">
            <ac:chgData name="Deep Asmani" userId="578f76d2-dd0c-4ee5-9dd8-1f186730efba" providerId="ADAL" clId="{AFAAE4CA-7C80-49E0-895C-53AC0D98C6D0}" dt="2023-10-10T11:40:28.229" v="152" actId="478"/>
            <ac:grpSpMkLst>
              <pc:docMk/>
              <pc:sldMasterMk cId="3867924208" sldId="2147483678"/>
              <pc:sldLayoutMk cId="1729303113" sldId="2147483721"/>
              <ac:grpSpMk id="18" creationId="{DE398FD3-0C63-6C44-A7EA-4D88CFDD4AED}"/>
            </ac:grpSpMkLst>
          </pc:grpChg>
          <pc:grpChg chg="mod">
            <ac:chgData name="Deep Asmani" userId="578f76d2-dd0c-4ee5-9dd8-1f186730efba" providerId="ADAL" clId="{AFAAE4CA-7C80-49E0-895C-53AC0D98C6D0}" dt="2023-10-10T11:40:29.237" v="153"/>
            <ac:grpSpMkLst>
              <pc:docMk/>
              <pc:sldMasterMk cId="3867924208" sldId="2147483678"/>
              <pc:sldLayoutMk cId="1729303113" sldId="2147483721"/>
              <ac:grpSpMk id="22" creationId="{8D21A35B-F1F7-F0B2-5BD4-7D65FF7F00CD}"/>
            </ac:grpSpMkLst>
          </pc:grpChg>
          <pc:picChg chg="mod">
            <ac:chgData name="Deep Asmani" userId="578f76d2-dd0c-4ee5-9dd8-1f186730efba" providerId="ADAL" clId="{AFAAE4CA-7C80-49E0-895C-53AC0D98C6D0}" dt="2023-10-10T11:40:25.805" v="150"/>
            <ac:picMkLst>
              <pc:docMk/>
              <pc:sldMasterMk cId="3867924208" sldId="2147483678"/>
              <pc:sldLayoutMk cId="1729303113" sldId="2147483721"/>
              <ac:picMk id="6" creationId="{078140BF-288A-97BF-319A-107733FAA711}"/>
            </ac:picMkLst>
          </pc:picChg>
          <pc:picChg chg="mod">
            <ac:chgData name="Deep Asmani" userId="578f76d2-dd0c-4ee5-9dd8-1f186730efba" providerId="ADAL" clId="{AFAAE4CA-7C80-49E0-895C-53AC0D98C6D0}" dt="2023-10-10T11:40:25.805" v="150"/>
            <ac:picMkLst>
              <pc:docMk/>
              <pc:sldMasterMk cId="3867924208" sldId="2147483678"/>
              <pc:sldLayoutMk cId="1729303113" sldId="2147483721"/>
              <ac:picMk id="9" creationId="{419532BC-CAAF-CED3-FE22-206DE9D1FEC2}"/>
            </ac:picMkLst>
          </pc:picChg>
          <pc:picChg chg="mod">
            <ac:chgData name="Deep Asmani" userId="578f76d2-dd0c-4ee5-9dd8-1f186730efba" providerId="ADAL" clId="{AFAAE4CA-7C80-49E0-895C-53AC0D98C6D0}" dt="2023-10-10T11:40:29.237" v="153"/>
            <ac:picMkLst>
              <pc:docMk/>
              <pc:sldMasterMk cId="3867924208" sldId="2147483678"/>
              <pc:sldLayoutMk cId="1729303113" sldId="2147483721"/>
              <ac:picMk id="23" creationId="{D751BF20-38D7-7AB9-3DB9-FA2DD560DDAB}"/>
            </ac:picMkLst>
          </pc:picChg>
          <pc:picChg chg="mod">
            <ac:chgData name="Deep Asmani" userId="578f76d2-dd0c-4ee5-9dd8-1f186730efba" providerId="ADAL" clId="{AFAAE4CA-7C80-49E0-895C-53AC0D98C6D0}" dt="2023-10-10T11:40:29.237" v="153"/>
            <ac:picMkLst>
              <pc:docMk/>
              <pc:sldMasterMk cId="3867924208" sldId="2147483678"/>
              <pc:sldLayoutMk cId="1729303113" sldId="2147483721"/>
              <ac:picMk id="25" creationId="{86DE8C90-B184-EFE5-9AC9-70D40A3CFE34}"/>
            </ac:picMkLst>
          </pc:picChg>
          <pc:cxnChg chg="mod">
            <ac:chgData name="Deep Asmani" userId="578f76d2-dd0c-4ee5-9dd8-1f186730efba" providerId="ADAL" clId="{AFAAE4CA-7C80-49E0-895C-53AC0D98C6D0}" dt="2023-10-10T11:40:25.805" v="150"/>
            <ac:cxnSpMkLst>
              <pc:docMk/>
              <pc:sldMasterMk cId="3867924208" sldId="2147483678"/>
              <pc:sldLayoutMk cId="1729303113" sldId="2147483721"/>
              <ac:cxnSpMk id="7" creationId="{AE3F2F59-1006-56A8-1A1C-2D8926CCD54C}"/>
            </ac:cxnSpMkLst>
          </pc:cxnChg>
          <pc:cxnChg chg="mod">
            <ac:chgData name="Deep Asmani" userId="578f76d2-dd0c-4ee5-9dd8-1f186730efba" providerId="ADAL" clId="{AFAAE4CA-7C80-49E0-895C-53AC0D98C6D0}" dt="2023-10-10T11:40:29.237" v="153"/>
            <ac:cxnSpMkLst>
              <pc:docMk/>
              <pc:sldMasterMk cId="3867924208" sldId="2147483678"/>
              <pc:sldLayoutMk cId="1729303113" sldId="2147483721"/>
              <ac:cxnSpMk id="24" creationId="{426F8B1F-87B7-BBCA-F238-FEFF276D11E4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3C70AD-70EF-5944-B272-E0EFD16D3E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76EA0-17E5-2546-A991-ECBD3005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C943A-CDDB-8E45-B2BF-BF877FEC092B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3AC6D-0672-9948-9248-47D92E2E1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0B996-EDCC-3243-818A-F5FEA48041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DF701-D352-084D-9B5D-99B788CC5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4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36B13-D863-443F-B075-E56348168DD8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22695-0A75-43D9-BAB2-73EB096E4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3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BF2A25-7874-EE45-9D09-503B3C8D86C7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CAEB912-6F05-C840-A377-0FA59520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329" y="3565512"/>
            <a:ext cx="6965342" cy="1222139"/>
          </a:xfrm>
        </p:spPr>
        <p:txBody>
          <a:bodyPr anchor="t"/>
          <a:lstStyle>
            <a:lvl1pPr algn="ctr">
              <a:lnSpc>
                <a:spcPts val="4240"/>
              </a:lnSpc>
              <a:defRPr sz="36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12755-BCA0-2D4A-A3DA-BD05313E3DAF}"/>
              </a:ext>
            </a:extLst>
          </p:cNvPr>
          <p:cNvGrpSpPr/>
          <p:nvPr userDrawn="1"/>
        </p:nvGrpSpPr>
        <p:grpSpPr>
          <a:xfrm>
            <a:off x="0" y="0"/>
            <a:ext cx="5349240" cy="5175504"/>
            <a:chOff x="0" y="0"/>
            <a:chExt cx="5349240" cy="517550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3356B4-194F-EA48-B539-48A53EC98BFD}"/>
                </a:ext>
              </a:extLst>
            </p:cNvPr>
            <p:cNvSpPr/>
            <p:nvPr userDrawn="1"/>
          </p:nvSpPr>
          <p:spPr>
            <a:xfrm>
              <a:off x="331593" y="1"/>
              <a:ext cx="5017647" cy="4951996"/>
            </a:xfrm>
            <a:custGeom>
              <a:avLst/>
              <a:gdLst>
                <a:gd name="connsiteX0" fmla="*/ 4498848 w 5070214"/>
                <a:gd name="connsiteY0" fmla="*/ 0 h 5003875"/>
                <a:gd name="connsiteX1" fmla="*/ 5070214 w 5070214"/>
                <a:gd name="connsiteY1" fmla="*/ 0 h 5003875"/>
                <a:gd name="connsiteX2" fmla="*/ 66339 w 5070214"/>
                <a:gd name="connsiteY2" fmla="*/ 5003875 h 5003875"/>
                <a:gd name="connsiteX3" fmla="*/ 66339 w 5070214"/>
                <a:gd name="connsiteY3" fmla="*/ 4498848 h 5003875"/>
                <a:gd name="connsiteX4" fmla="*/ 0 w 5070214"/>
                <a:gd name="connsiteY4" fmla="*/ 4498848 h 5003875"/>
                <a:gd name="connsiteX5" fmla="*/ 4498848 w 5070214"/>
                <a:gd name="connsiteY5" fmla="*/ 0 h 50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0214" h="5003875">
                  <a:moveTo>
                    <a:pt x="4498848" y="0"/>
                  </a:moveTo>
                  <a:lnTo>
                    <a:pt x="5070214" y="0"/>
                  </a:lnTo>
                  <a:lnTo>
                    <a:pt x="66339" y="5003875"/>
                  </a:lnTo>
                  <a:lnTo>
                    <a:pt x="66339" y="4498848"/>
                  </a:lnTo>
                  <a:lnTo>
                    <a:pt x="0" y="4498848"/>
                  </a:lnTo>
                  <a:lnTo>
                    <a:pt x="4498848" y="0"/>
                  </a:ln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E727721-98B6-5E43-829D-651FE6034051}"/>
                </a:ext>
              </a:extLst>
            </p:cNvPr>
            <p:cNvSpPr/>
            <p:nvPr userDrawn="1"/>
          </p:nvSpPr>
          <p:spPr>
            <a:xfrm>
              <a:off x="0" y="0"/>
              <a:ext cx="5175504" cy="5175504"/>
            </a:xfrm>
            <a:custGeom>
              <a:avLst/>
              <a:gdLst>
                <a:gd name="connsiteX0" fmla="*/ 2071116 w 5175504"/>
                <a:gd name="connsiteY0" fmla="*/ 0 h 5175504"/>
                <a:gd name="connsiteX1" fmla="*/ 5175504 w 5175504"/>
                <a:gd name="connsiteY1" fmla="*/ 0 h 5175504"/>
                <a:gd name="connsiteX2" fmla="*/ 0 w 5175504"/>
                <a:gd name="connsiteY2" fmla="*/ 5175504 h 5175504"/>
                <a:gd name="connsiteX3" fmla="*/ 0 w 5175504"/>
                <a:gd name="connsiteY3" fmla="*/ 2071116 h 5175504"/>
                <a:gd name="connsiteX4" fmla="*/ 2071116 w 5175504"/>
                <a:gd name="connsiteY4" fmla="*/ 0 h 51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5504" h="5175504">
                  <a:moveTo>
                    <a:pt x="2071116" y="0"/>
                  </a:moveTo>
                  <a:lnTo>
                    <a:pt x="5175504" y="0"/>
                  </a:lnTo>
                  <a:lnTo>
                    <a:pt x="0" y="5175504"/>
                  </a:lnTo>
                  <a:lnTo>
                    <a:pt x="0" y="2071116"/>
                  </a:lnTo>
                  <a:lnTo>
                    <a:pt x="2071116" y="0"/>
                  </a:lnTo>
                  <a:close/>
                </a:path>
              </a:pathLst>
            </a:custGeom>
            <a:blipFill>
              <a:blip r:embed="rId2"/>
              <a:stretch>
                <a:fillRect l="-31035" r="-310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7C8C07-E621-B741-AC2B-135E310A1BB3}"/>
              </a:ext>
            </a:extLst>
          </p:cNvPr>
          <p:cNvGrpSpPr/>
          <p:nvPr userDrawn="1"/>
        </p:nvGrpSpPr>
        <p:grpSpPr>
          <a:xfrm rot="10800000">
            <a:off x="6842760" y="1682494"/>
            <a:ext cx="5349240" cy="5175504"/>
            <a:chOff x="0" y="0"/>
            <a:chExt cx="5349240" cy="517550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F924648-B3CE-FE46-A651-FC3C8C8B2AA1}"/>
                </a:ext>
              </a:extLst>
            </p:cNvPr>
            <p:cNvSpPr/>
            <p:nvPr userDrawn="1"/>
          </p:nvSpPr>
          <p:spPr>
            <a:xfrm>
              <a:off x="331593" y="1"/>
              <a:ext cx="5017647" cy="4951996"/>
            </a:xfrm>
            <a:custGeom>
              <a:avLst/>
              <a:gdLst>
                <a:gd name="connsiteX0" fmla="*/ 4498848 w 5070214"/>
                <a:gd name="connsiteY0" fmla="*/ 0 h 5003875"/>
                <a:gd name="connsiteX1" fmla="*/ 5070214 w 5070214"/>
                <a:gd name="connsiteY1" fmla="*/ 0 h 5003875"/>
                <a:gd name="connsiteX2" fmla="*/ 66339 w 5070214"/>
                <a:gd name="connsiteY2" fmla="*/ 5003875 h 5003875"/>
                <a:gd name="connsiteX3" fmla="*/ 66339 w 5070214"/>
                <a:gd name="connsiteY3" fmla="*/ 4498848 h 5003875"/>
                <a:gd name="connsiteX4" fmla="*/ 0 w 5070214"/>
                <a:gd name="connsiteY4" fmla="*/ 4498848 h 5003875"/>
                <a:gd name="connsiteX5" fmla="*/ 4498848 w 5070214"/>
                <a:gd name="connsiteY5" fmla="*/ 0 h 50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0214" h="5003875">
                  <a:moveTo>
                    <a:pt x="4498848" y="0"/>
                  </a:moveTo>
                  <a:lnTo>
                    <a:pt x="5070214" y="0"/>
                  </a:lnTo>
                  <a:lnTo>
                    <a:pt x="66339" y="5003875"/>
                  </a:lnTo>
                  <a:lnTo>
                    <a:pt x="66339" y="4498848"/>
                  </a:lnTo>
                  <a:lnTo>
                    <a:pt x="0" y="4498848"/>
                  </a:lnTo>
                  <a:lnTo>
                    <a:pt x="4498848" y="0"/>
                  </a:ln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EA5D54-2EF9-FB45-89B0-2B038FCBFADF}"/>
                </a:ext>
              </a:extLst>
            </p:cNvPr>
            <p:cNvSpPr/>
            <p:nvPr userDrawn="1"/>
          </p:nvSpPr>
          <p:spPr>
            <a:xfrm>
              <a:off x="0" y="0"/>
              <a:ext cx="5175504" cy="5175504"/>
            </a:xfrm>
            <a:custGeom>
              <a:avLst/>
              <a:gdLst>
                <a:gd name="connsiteX0" fmla="*/ 2071116 w 5175504"/>
                <a:gd name="connsiteY0" fmla="*/ 0 h 5175504"/>
                <a:gd name="connsiteX1" fmla="*/ 5175504 w 5175504"/>
                <a:gd name="connsiteY1" fmla="*/ 0 h 5175504"/>
                <a:gd name="connsiteX2" fmla="*/ 0 w 5175504"/>
                <a:gd name="connsiteY2" fmla="*/ 5175504 h 5175504"/>
                <a:gd name="connsiteX3" fmla="*/ 0 w 5175504"/>
                <a:gd name="connsiteY3" fmla="*/ 2071116 h 5175504"/>
                <a:gd name="connsiteX4" fmla="*/ 2071116 w 5175504"/>
                <a:gd name="connsiteY4" fmla="*/ 0 h 51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5504" h="5175504">
                  <a:moveTo>
                    <a:pt x="2071116" y="0"/>
                  </a:moveTo>
                  <a:lnTo>
                    <a:pt x="5175504" y="0"/>
                  </a:lnTo>
                  <a:lnTo>
                    <a:pt x="0" y="5175504"/>
                  </a:lnTo>
                  <a:lnTo>
                    <a:pt x="0" y="2071116"/>
                  </a:lnTo>
                  <a:lnTo>
                    <a:pt x="2071116" y="0"/>
                  </a:lnTo>
                  <a:close/>
                </a:path>
              </a:pathLst>
            </a:custGeom>
            <a:blipFill>
              <a:blip r:embed="rId2"/>
              <a:stretch>
                <a:fillRect l="-31035" r="-310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313374-BEBE-7E4E-9DD0-B133F39A7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59" y="4789598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7941D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1403255-B414-8B43-936F-4068BEF85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659" y="5664242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034EA2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2D4FA3E-58B2-028E-A883-2D78C0B9B6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6799" y="2179695"/>
            <a:ext cx="3038402" cy="10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9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37E250-DDA5-BA44-AA57-8BE31F07CF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3A7B8-CD8A-1D4C-A9E1-94F3A03FF7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3599414"/>
            <a:ext cx="11465168" cy="918553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rgbClr val="034EA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Thank You</a:t>
            </a:r>
            <a:endParaRPr lang="en-IN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E159C60-6BC9-3D4B-8E41-B84E08ABD6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59" y="4530213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A3A9266-8A89-016B-CCED-C0C862290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575" y="2038924"/>
            <a:ext cx="2753047" cy="9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6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37E250-DDA5-BA44-AA57-8BE31F07CF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3A7B8-CD8A-1D4C-A9E1-94F3A03FF7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3599414"/>
            <a:ext cx="11465168" cy="918553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rgbClr val="F7941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Thank You</a:t>
            </a:r>
            <a:endParaRPr lang="en-IN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E159C60-6BC9-3D4B-8E41-B84E08ABD6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59" y="4530213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17438D-B313-C65F-5C98-5D7D4D8D7F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575" y="2038924"/>
            <a:ext cx="2753047" cy="9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9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5B99993-A865-6847-7231-8C91B77F4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0377" y="2179695"/>
            <a:ext cx="2851245" cy="10198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8DE390-EFA4-6E49-AC99-1F58571D5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3599414"/>
            <a:ext cx="11465168" cy="918553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rgbClr val="034EA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Thank You</a:t>
            </a:r>
            <a:endParaRPr lang="en-IN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09A8A3B-7C91-DA47-AF5C-3B007CD55F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59" y="4530213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7941D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</p:spTree>
    <p:extLst>
      <p:ext uri="{BB962C8B-B14F-4D97-AF65-F5344CB8AC3E}">
        <p14:creationId xmlns:p14="http://schemas.microsoft.com/office/powerpoint/2010/main" val="48059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DB2CD1-C9CB-4C6D-AE82-87932EF589B7}"/>
              </a:ext>
            </a:extLst>
          </p:cNvPr>
          <p:cNvCxnSpPr/>
          <p:nvPr userDrawn="1"/>
        </p:nvCxnSpPr>
        <p:spPr>
          <a:xfrm>
            <a:off x="11830595" y="2252118"/>
            <a:ext cx="0" cy="39057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F6CC70B-48A5-434F-B2A5-AE9C7C60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20" y="136525"/>
            <a:ext cx="11239111" cy="10505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D321DA-7A3C-904F-93B0-CA99373EF1C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6680" y="1680883"/>
            <a:ext cx="11237642" cy="4496080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 i="0">
                <a:solidFill>
                  <a:srgbClr val="034EA2"/>
                </a:solidFill>
                <a:latin typeface="+mn-lt"/>
                <a:cs typeface="Calibri" panose="020F0502020204030204" pitchFamily="34" charset="0"/>
              </a:defRPr>
            </a:lvl1pPr>
            <a:lvl2pPr marL="6858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2pPr>
            <a:lvl3pPr marL="11430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3pPr>
            <a:lvl4pPr marL="16002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4pPr>
            <a:lvl5pPr marL="20574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9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9">
            <a:extLst>
              <a:ext uri="{FF2B5EF4-FFF2-40B4-BE49-F238E27FC236}">
                <a16:creationId xmlns:a16="http://schemas.microsoft.com/office/drawing/2014/main" id="{544FCB22-DD5C-3242-8031-326D609B1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8182" y="3348430"/>
            <a:ext cx="5005387" cy="12747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000"/>
              </a:lnSpc>
              <a:buFontTx/>
              <a:buNone/>
              <a:defRPr sz="4800" b="1" i="0">
                <a:solidFill>
                  <a:srgbClr val="034EA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2pPr>
            <a:lvl3pPr marL="9144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3pPr>
            <a:lvl4pPr marL="13716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4pPr>
            <a:lvl5pPr marL="18288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71423BF-3831-0248-9586-49F43728F4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5133733" y="1356789"/>
            <a:ext cx="6540597" cy="4884985"/>
          </a:xfrm>
          <a:custGeom>
            <a:avLst/>
            <a:gdLst>
              <a:gd name="connsiteX0" fmla="*/ 0 w 4683125"/>
              <a:gd name="connsiteY0" fmla="*/ 0 h 3787775"/>
              <a:gd name="connsiteX1" fmla="*/ 4683125 w 4683125"/>
              <a:gd name="connsiteY1" fmla="*/ 0 h 3787775"/>
              <a:gd name="connsiteX2" fmla="*/ 4683125 w 4683125"/>
              <a:gd name="connsiteY2" fmla="*/ 3787775 h 3787775"/>
              <a:gd name="connsiteX3" fmla="*/ 0 w 4683125"/>
              <a:gd name="connsiteY3" fmla="*/ 3787775 h 3787775"/>
              <a:gd name="connsiteX4" fmla="*/ 0 w 4683125"/>
              <a:gd name="connsiteY4" fmla="*/ 0 h 3787775"/>
              <a:gd name="connsiteX0" fmla="*/ 0 w 6697555"/>
              <a:gd name="connsiteY0" fmla="*/ 0 h 3787775"/>
              <a:gd name="connsiteX1" fmla="*/ 6697555 w 6697555"/>
              <a:gd name="connsiteY1" fmla="*/ 0 h 3787775"/>
              <a:gd name="connsiteX2" fmla="*/ 4683125 w 6697555"/>
              <a:gd name="connsiteY2" fmla="*/ 3787775 h 3787775"/>
              <a:gd name="connsiteX3" fmla="*/ 0 w 6697555"/>
              <a:gd name="connsiteY3" fmla="*/ 3787775 h 3787775"/>
              <a:gd name="connsiteX4" fmla="*/ 0 w 6697555"/>
              <a:gd name="connsiteY4" fmla="*/ 0 h 3787775"/>
              <a:gd name="connsiteX0" fmla="*/ 0 w 6697555"/>
              <a:gd name="connsiteY0" fmla="*/ 0 h 4269039"/>
              <a:gd name="connsiteX1" fmla="*/ 6697555 w 6697555"/>
              <a:gd name="connsiteY1" fmla="*/ 0 h 4269039"/>
              <a:gd name="connsiteX2" fmla="*/ 4738127 w 6697555"/>
              <a:gd name="connsiteY2" fmla="*/ 4269039 h 4269039"/>
              <a:gd name="connsiteX3" fmla="*/ 0 w 6697555"/>
              <a:gd name="connsiteY3" fmla="*/ 3787775 h 4269039"/>
              <a:gd name="connsiteX4" fmla="*/ 0 w 6697555"/>
              <a:gd name="connsiteY4" fmla="*/ 0 h 4269039"/>
              <a:gd name="connsiteX0" fmla="*/ 0 w 6697555"/>
              <a:gd name="connsiteY0" fmla="*/ 0 h 5032184"/>
              <a:gd name="connsiteX1" fmla="*/ 6697555 w 6697555"/>
              <a:gd name="connsiteY1" fmla="*/ 0 h 5032184"/>
              <a:gd name="connsiteX2" fmla="*/ 3438717 w 6697555"/>
              <a:gd name="connsiteY2" fmla="*/ 5032184 h 5032184"/>
              <a:gd name="connsiteX3" fmla="*/ 0 w 6697555"/>
              <a:gd name="connsiteY3" fmla="*/ 3787775 h 5032184"/>
              <a:gd name="connsiteX4" fmla="*/ 0 w 6697555"/>
              <a:gd name="connsiteY4" fmla="*/ 0 h 5032184"/>
              <a:gd name="connsiteX0" fmla="*/ 0 w 6697555"/>
              <a:gd name="connsiteY0" fmla="*/ 0 h 5032184"/>
              <a:gd name="connsiteX1" fmla="*/ 6697555 w 6697555"/>
              <a:gd name="connsiteY1" fmla="*/ 0 h 5032184"/>
              <a:gd name="connsiteX2" fmla="*/ 3438717 w 6697555"/>
              <a:gd name="connsiteY2" fmla="*/ 5032184 h 5032184"/>
              <a:gd name="connsiteX3" fmla="*/ 13750 w 6697555"/>
              <a:gd name="connsiteY3" fmla="*/ 5032184 h 5032184"/>
              <a:gd name="connsiteX4" fmla="*/ 0 w 6697555"/>
              <a:gd name="connsiteY4" fmla="*/ 0 h 50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7555" h="5032184">
                <a:moveTo>
                  <a:pt x="0" y="0"/>
                </a:moveTo>
                <a:lnTo>
                  <a:pt x="6697555" y="0"/>
                </a:lnTo>
                <a:lnTo>
                  <a:pt x="3438717" y="5032184"/>
                </a:lnTo>
                <a:lnTo>
                  <a:pt x="13750" y="5032184"/>
                </a:lnTo>
                <a:cubicBezTo>
                  <a:pt x="9167" y="3354789"/>
                  <a:pt x="4583" y="1677395"/>
                  <a:pt x="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375E9C7-BFF7-4E41-B8F8-B5C8DA12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20" y="136525"/>
            <a:ext cx="11239111" cy="10505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69">
            <a:extLst>
              <a:ext uri="{FF2B5EF4-FFF2-40B4-BE49-F238E27FC236}">
                <a16:creationId xmlns:a16="http://schemas.microsoft.com/office/drawing/2014/main" id="{5D0E123A-F0E8-A845-A98C-20698FB0DA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8183" y="4792890"/>
            <a:ext cx="5005387" cy="9017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1pPr>
            <a:lvl2pPr marL="4572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2pPr>
            <a:lvl3pPr marL="9144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3pPr>
            <a:lvl4pPr marL="13716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4pPr>
            <a:lvl5pPr marL="18288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9E582092-EBF9-5E48-9F5E-C70A20DE0F2C}"/>
              </a:ext>
            </a:extLst>
          </p:cNvPr>
          <p:cNvSpPr/>
          <p:nvPr userDrawn="1"/>
        </p:nvSpPr>
        <p:spPr>
          <a:xfrm flipV="1">
            <a:off x="1042465" y="4608553"/>
            <a:ext cx="4267200" cy="45719"/>
          </a:xfrm>
          <a:custGeom>
            <a:avLst/>
            <a:gdLst/>
            <a:ahLst/>
            <a:cxnLst/>
            <a:rect l="l" t="t" r="r" b="b"/>
            <a:pathLst>
              <a:path w="5420359">
                <a:moveTo>
                  <a:pt x="0" y="0"/>
                </a:moveTo>
                <a:lnTo>
                  <a:pt x="5419810" y="0"/>
                </a:lnTo>
              </a:path>
            </a:pathLst>
          </a:custGeom>
          <a:ln w="9524">
            <a:solidFill>
              <a:srgbClr val="F79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961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706111D-2F36-B84B-9A20-06DA81681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696" y="1344066"/>
            <a:ext cx="3063875" cy="4797425"/>
          </a:xfrm>
          <a:custGeom>
            <a:avLst/>
            <a:gdLst>
              <a:gd name="connsiteX0" fmla="*/ 0 w 3063875"/>
              <a:gd name="connsiteY0" fmla="*/ 0 h 4797425"/>
              <a:gd name="connsiteX1" fmla="*/ 3063875 w 3063875"/>
              <a:gd name="connsiteY1" fmla="*/ 0 h 4797425"/>
              <a:gd name="connsiteX2" fmla="*/ 3063875 w 3063875"/>
              <a:gd name="connsiteY2" fmla="*/ 4797425 h 4797425"/>
              <a:gd name="connsiteX3" fmla="*/ 0 w 3063875"/>
              <a:gd name="connsiteY3" fmla="*/ 4797425 h 4797425"/>
              <a:gd name="connsiteX4" fmla="*/ 0 w 3063875"/>
              <a:gd name="connsiteY4" fmla="*/ 0 h 4797425"/>
              <a:gd name="connsiteX0" fmla="*/ 0 w 3063875"/>
              <a:gd name="connsiteY0" fmla="*/ 0 h 4797425"/>
              <a:gd name="connsiteX1" fmla="*/ 3063875 w 3063875"/>
              <a:gd name="connsiteY1" fmla="*/ 0 h 4797425"/>
              <a:gd name="connsiteX2" fmla="*/ 3063875 w 3063875"/>
              <a:gd name="connsiteY2" fmla="*/ 3034612 h 4797425"/>
              <a:gd name="connsiteX3" fmla="*/ 0 w 3063875"/>
              <a:gd name="connsiteY3" fmla="*/ 4797425 h 4797425"/>
              <a:gd name="connsiteX4" fmla="*/ 0 w 3063875"/>
              <a:gd name="connsiteY4" fmla="*/ 0 h 479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875" h="4797425">
                <a:moveTo>
                  <a:pt x="0" y="0"/>
                </a:moveTo>
                <a:lnTo>
                  <a:pt x="3063875" y="0"/>
                </a:lnTo>
                <a:lnTo>
                  <a:pt x="3063875" y="3034612"/>
                </a:lnTo>
                <a:lnTo>
                  <a:pt x="0" y="4797425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6CF0692-7B07-EA49-9436-3356D661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20" y="136525"/>
            <a:ext cx="11239111" cy="10505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7EEE86D-B7F0-D248-B8AC-9085D57FF562}"/>
              </a:ext>
            </a:extLst>
          </p:cNvPr>
          <p:cNvSpPr txBox="1">
            <a:spLocks/>
          </p:cNvSpPr>
          <p:nvPr userDrawn="1"/>
        </p:nvSpPr>
        <p:spPr>
          <a:xfrm>
            <a:off x="816429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ACDF5A1-B729-3847-915B-62D55D80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20" y="136525"/>
            <a:ext cx="11239111" cy="10505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0705E6-CAC5-3B4C-B80E-DA670FD74E2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6680" y="2322575"/>
            <a:ext cx="5464659" cy="385438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 i="0">
                <a:solidFill>
                  <a:srgbClr val="034EA2"/>
                </a:solidFill>
                <a:latin typeface="+mn-lt"/>
                <a:cs typeface="Calibri" panose="020F0502020204030204" pitchFamily="34" charset="0"/>
              </a:defRPr>
            </a:lvl1pPr>
            <a:lvl2pPr marL="685800" indent="-228600">
              <a:buClr>
                <a:srgbClr val="F79733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2pPr>
            <a:lvl3pPr marL="1143000" indent="-228600">
              <a:buClr>
                <a:srgbClr val="F79733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3pPr>
            <a:lvl4pPr marL="1600200" indent="-228600">
              <a:buClr>
                <a:srgbClr val="F79733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4pPr>
            <a:lvl5pPr marL="2057400" indent="-228600">
              <a:buClr>
                <a:srgbClr val="F79733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8A02717-1924-1C40-ABC2-4EC90309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20" y="1498663"/>
            <a:ext cx="54646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34E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38C8A2F-A5FF-BE4B-948A-8A2317A0E38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15688" y="2322575"/>
            <a:ext cx="5464659" cy="385438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 i="0">
                <a:solidFill>
                  <a:srgbClr val="034EA2"/>
                </a:solidFill>
                <a:latin typeface="+mn-lt"/>
                <a:cs typeface="Calibri" panose="020F0502020204030204" pitchFamily="34" charset="0"/>
              </a:defRPr>
            </a:lvl1pPr>
            <a:lvl2pPr marL="685800" indent="-228600">
              <a:buClr>
                <a:srgbClr val="F79733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2pPr>
            <a:lvl3pPr marL="1143000" indent="-228600">
              <a:buClr>
                <a:srgbClr val="F79733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3pPr>
            <a:lvl4pPr marL="1600200" indent="-228600">
              <a:buClr>
                <a:srgbClr val="F79733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4pPr>
            <a:lvl5pPr marL="2057400" indent="-228600">
              <a:buClr>
                <a:srgbClr val="F79733"/>
              </a:buClr>
              <a:buSzPct val="9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E4358E1-57B4-F84A-B794-22E8D597F4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14228" y="1498663"/>
            <a:ext cx="54646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34E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764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7EEE86D-B7F0-D248-B8AC-9085D57FF562}"/>
              </a:ext>
            </a:extLst>
          </p:cNvPr>
          <p:cNvSpPr txBox="1">
            <a:spLocks/>
          </p:cNvSpPr>
          <p:nvPr userDrawn="1"/>
        </p:nvSpPr>
        <p:spPr>
          <a:xfrm>
            <a:off x="816429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5ACDF5A1-B729-3847-915B-62D55D80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20" y="136525"/>
            <a:ext cx="11239111" cy="10505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0705E6-CAC5-3B4C-B80E-DA670FD74E2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6680" y="2322575"/>
            <a:ext cx="5464659" cy="385438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 i="0">
                <a:solidFill>
                  <a:srgbClr val="034EA2"/>
                </a:solidFill>
                <a:latin typeface="+mn-lt"/>
                <a:cs typeface="Calibri" panose="020F0502020204030204" pitchFamily="34" charset="0"/>
              </a:defRPr>
            </a:lvl1pPr>
            <a:lvl2pPr marL="6858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2pPr>
            <a:lvl3pPr marL="11430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3pPr>
            <a:lvl4pPr marL="16002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4pPr>
            <a:lvl5pPr marL="20574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8A02717-1924-1C40-ABC2-4EC90309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20" y="1498663"/>
            <a:ext cx="54646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34E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38C8A2F-A5FF-BE4B-948A-8A2317A0E38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215688" y="2322575"/>
            <a:ext cx="5464659" cy="385438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b="0" i="0">
                <a:solidFill>
                  <a:srgbClr val="034EA2"/>
                </a:solidFill>
                <a:latin typeface="+mn-lt"/>
                <a:cs typeface="Calibri" panose="020F0502020204030204" pitchFamily="34" charset="0"/>
              </a:defRPr>
            </a:lvl1pPr>
            <a:lvl2pPr marL="6858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2pPr>
            <a:lvl3pPr marL="11430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3pPr>
            <a:lvl4pPr marL="16002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4pPr>
            <a:lvl5pPr marL="2057400" indent="-228600">
              <a:buClr>
                <a:srgbClr val="F79733"/>
              </a:buClr>
              <a:buSzPct val="90000"/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b="0">
                <a:solidFill>
                  <a:srgbClr val="034EA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E4358E1-57B4-F84A-B794-22E8D597F4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14228" y="1498663"/>
            <a:ext cx="54646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34E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35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BF2A25-7874-EE45-9D09-503B3C8D86C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CAEB912-6F05-C840-A377-0FA59520361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13329" y="3565512"/>
            <a:ext cx="6965342" cy="1222139"/>
          </a:xfrm>
        </p:spPr>
        <p:txBody>
          <a:bodyPr anchor="t"/>
          <a:lstStyle>
            <a:lvl1pPr algn="ctr">
              <a:lnSpc>
                <a:spcPts val="4240"/>
              </a:lnSpc>
              <a:defRPr sz="36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12755-BCA0-2D4A-A3DA-BD05313E3DAF}"/>
              </a:ext>
            </a:extLst>
          </p:cNvPr>
          <p:cNvGrpSpPr/>
          <p:nvPr userDrawn="1"/>
        </p:nvGrpSpPr>
        <p:grpSpPr>
          <a:xfrm>
            <a:off x="0" y="0"/>
            <a:ext cx="5349240" cy="5175504"/>
            <a:chOff x="0" y="0"/>
            <a:chExt cx="5349240" cy="517550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3356B4-194F-EA48-B539-48A53EC98BFD}"/>
                </a:ext>
              </a:extLst>
            </p:cNvPr>
            <p:cNvSpPr/>
            <p:nvPr userDrawn="1"/>
          </p:nvSpPr>
          <p:spPr>
            <a:xfrm>
              <a:off x="331593" y="1"/>
              <a:ext cx="5017647" cy="4951996"/>
            </a:xfrm>
            <a:custGeom>
              <a:avLst/>
              <a:gdLst>
                <a:gd name="connsiteX0" fmla="*/ 4498848 w 5070214"/>
                <a:gd name="connsiteY0" fmla="*/ 0 h 5003875"/>
                <a:gd name="connsiteX1" fmla="*/ 5070214 w 5070214"/>
                <a:gd name="connsiteY1" fmla="*/ 0 h 5003875"/>
                <a:gd name="connsiteX2" fmla="*/ 66339 w 5070214"/>
                <a:gd name="connsiteY2" fmla="*/ 5003875 h 5003875"/>
                <a:gd name="connsiteX3" fmla="*/ 66339 w 5070214"/>
                <a:gd name="connsiteY3" fmla="*/ 4498848 h 5003875"/>
                <a:gd name="connsiteX4" fmla="*/ 0 w 5070214"/>
                <a:gd name="connsiteY4" fmla="*/ 4498848 h 5003875"/>
                <a:gd name="connsiteX5" fmla="*/ 4498848 w 5070214"/>
                <a:gd name="connsiteY5" fmla="*/ 0 h 50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0214" h="5003875">
                  <a:moveTo>
                    <a:pt x="4498848" y="0"/>
                  </a:moveTo>
                  <a:lnTo>
                    <a:pt x="5070214" y="0"/>
                  </a:lnTo>
                  <a:lnTo>
                    <a:pt x="66339" y="5003875"/>
                  </a:lnTo>
                  <a:lnTo>
                    <a:pt x="66339" y="4498848"/>
                  </a:lnTo>
                  <a:lnTo>
                    <a:pt x="0" y="4498848"/>
                  </a:lnTo>
                  <a:lnTo>
                    <a:pt x="4498848" y="0"/>
                  </a:ln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E727721-98B6-5E43-829D-651FE6034051}"/>
                </a:ext>
              </a:extLst>
            </p:cNvPr>
            <p:cNvSpPr/>
            <p:nvPr userDrawn="1"/>
          </p:nvSpPr>
          <p:spPr>
            <a:xfrm>
              <a:off x="0" y="0"/>
              <a:ext cx="5175504" cy="5175504"/>
            </a:xfrm>
            <a:custGeom>
              <a:avLst/>
              <a:gdLst>
                <a:gd name="connsiteX0" fmla="*/ 2071116 w 5175504"/>
                <a:gd name="connsiteY0" fmla="*/ 0 h 5175504"/>
                <a:gd name="connsiteX1" fmla="*/ 5175504 w 5175504"/>
                <a:gd name="connsiteY1" fmla="*/ 0 h 5175504"/>
                <a:gd name="connsiteX2" fmla="*/ 0 w 5175504"/>
                <a:gd name="connsiteY2" fmla="*/ 5175504 h 5175504"/>
                <a:gd name="connsiteX3" fmla="*/ 0 w 5175504"/>
                <a:gd name="connsiteY3" fmla="*/ 2071116 h 5175504"/>
                <a:gd name="connsiteX4" fmla="*/ 2071116 w 5175504"/>
                <a:gd name="connsiteY4" fmla="*/ 0 h 51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5504" h="5175504">
                  <a:moveTo>
                    <a:pt x="2071116" y="0"/>
                  </a:moveTo>
                  <a:lnTo>
                    <a:pt x="5175504" y="0"/>
                  </a:lnTo>
                  <a:lnTo>
                    <a:pt x="0" y="5175504"/>
                  </a:lnTo>
                  <a:lnTo>
                    <a:pt x="0" y="2071116"/>
                  </a:lnTo>
                  <a:lnTo>
                    <a:pt x="2071116" y="0"/>
                  </a:lnTo>
                  <a:close/>
                </a:path>
              </a:pathLst>
            </a:custGeom>
            <a:blipFill>
              <a:blip r:embed="rId2"/>
              <a:stretch>
                <a:fillRect l="-31035" r="-310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7C8C07-E621-B741-AC2B-135E310A1BB3}"/>
              </a:ext>
            </a:extLst>
          </p:cNvPr>
          <p:cNvGrpSpPr/>
          <p:nvPr userDrawn="1"/>
        </p:nvGrpSpPr>
        <p:grpSpPr>
          <a:xfrm rot="10800000">
            <a:off x="6842760" y="1682494"/>
            <a:ext cx="5349240" cy="5175504"/>
            <a:chOff x="0" y="0"/>
            <a:chExt cx="5349240" cy="517550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F924648-B3CE-FE46-A651-FC3C8C8B2AA1}"/>
                </a:ext>
              </a:extLst>
            </p:cNvPr>
            <p:cNvSpPr/>
            <p:nvPr userDrawn="1"/>
          </p:nvSpPr>
          <p:spPr>
            <a:xfrm>
              <a:off x="331593" y="1"/>
              <a:ext cx="5017647" cy="4951996"/>
            </a:xfrm>
            <a:custGeom>
              <a:avLst/>
              <a:gdLst>
                <a:gd name="connsiteX0" fmla="*/ 4498848 w 5070214"/>
                <a:gd name="connsiteY0" fmla="*/ 0 h 5003875"/>
                <a:gd name="connsiteX1" fmla="*/ 5070214 w 5070214"/>
                <a:gd name="connsiteY1" fmla="*/ 0 h 5003875"/>
                <a:gd name="connsiteX2" fmla="*/ 66339 w 5070214"/>
                <a:gd name="connsiteY2" fmla="*/ 5003875 h 5003875"/>
                <a:gd name="connsiteX3" fmla="*/ 66339 w 5070214"/>
                <a:gd name="connsiteY3" fmla="*/ 4498848 h 5003875"/>
                <a:gd name="connsiteX4" fmla="*/ 0 w 5070214"/>
                <a:gd name="connsiteY4" fmla="*/ 4498848 h 5003875"/>
                <a:gd name="connsiteX5" fmla="*/ 4498848 w 5070214"/>
                <a:gd name="connsiteY5" fmla="*/ 0 h 50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0214" h="5003875">
                  <a:moveTo>
                    <a:pt x="4498848" y="0"/>
                  </a:moveTo>
                  <a:lnTo>
                    <a:pt x="5070214" y="0"/>
                  </a:lnTo>
                  <a:lnTo>
                    <a:pt x="66339" y="5003875"/>
                  </a:lnTo>
                  <a:lnTo>
                    <a:pt x="66339" y="4498848"/>
                  </a:lnTo>
                  <a:lnTo>
                    <a:pt x="0" y="4498848"/>
                  </a:lnTo>
                  <a:lnTo>
                    <a:pt x="4498848" y="0"/>
                  </a:ln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EA5D54-2EF9-FB45-89B0-2B038FCBFADF}"/>
                </a:ext>
              </a:extLst>
            </p:cNvPr>
            <p:cNvSpPr/>
            <p:nvPr userDrawn="1"/>
          </p:nvSpPr>
          <p:spPr>
            <a:xfrm>
              <a:off x="0" y="0"/>
              <a:ext cx="5175504" cy="5175504"/>
            </a:xfrm>
            <a:custGeom>
              <a:avLst/>
              <a:gdLst>
                <a:gd name="connsiteX0" fmla="*/ 2071116 w 5175504"/>
                <a:gd name="connsiteY0" fmla="*/ 0 h 5175504"/>
                <a:gd name="connsiteX1" fmla="*/ 5175504 w 5175504"/>
                <a:gd name="connsiteY1" fmla="*/ 0 h 5175504"/>
                <a:gd name="connsiteX2" fmla="*/ 0 w 5175504"/>
                <a:gd name="connsiteY2" fmla="*/ 5175504 h 5175504"/>
                <a:gd name="connsiteX3" fmla="*/ 0 w 5175504"/>
                <a:gd name="connsiteY3" fmla="*/ 2071116 h 5175504"/>
                <a:gd name="connsiteX4" fmla="*/ 2071116 w 5175504"/>
                <a:gd name="connsiteY4" fmla="*/ 0 h 51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5504" h="5175504">
                  <a:moveTo>
                    <a:pt x="2071116" y="0"/>
                  </a:moveTo>
                  <a:lnTo>
                    <a:pt x="5175504" y="0"/>
                  </a:lnTo>
                  <a:lnTo>
                    <a:pt x="0" y="5175504"/>
                  </a:lnTo>
                  <a:lnTo>
                    <a:pt x="0" y="2071116"/>
                  </a:lnTo>
                  <a:lnTo>
                    <a:pt x="2071116" y="0"/>
                  </a:lnTo>
                  <a:close/>
                </a:path>
              </a:pathLst>
            </a:custGeom>
            <a:blipFill>
              <a:blip r:embed="rId2"/>
              <a:stretch>
                <a:fillRect l="-31035" r="-310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313374-BEBE-7E4E-9DD0-B133F39A77A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63659" y="4789598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7941D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1403255-B414-8B43-936F-4068BEF85F6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3659" y="5664242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034EA2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217F23-7291-6B2F-A5FA-08063D1852CB}"/>
              </a:ext>
            </a:extLst>
          </p:cNvPr>
          <p:cNvGrpSpPr/>
          <p:nvPr userDrawn="1"/>
        </p:nvGrpSpPr>
        <p:grpSpPr>
          <a:xfrm>
            <a:off x="3828159" y="2276867"/>
            <a:ext cx="4535681" cy="894797"/>
            <a:chOff x="4113081" y="2276867"/>
            <a:chExt cx="4535681" cy="89479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21A35B-F1F7-F0B2-5BD4-7D65FF7F00CD}"/>
                </a:ext>
              </a:extLst>
            </p:cNvPr>
            <p:cNvGrpSpPr/>
            <p:nvPr userDrawn="1"/>
          </p:nvGrpSpPr>
          <p:grpSpPr>
            <a:xfrm>
              <a:off x="4113081" y="2387600"/>
              <a:ext cx="2009996" cy="657267"/>
              <a:chOff x="3862075" y="2387600"/>
              <a:chExt cx="2009996" cy="65726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26F8B1F-87B7-BBCA-F238-FEFF276D1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2071" y="2387600"/>
                <a:ext cx="0" cy="657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86DE8C90-B184-EFE5-9AC9-70D40A3CFE3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62075" y="2413116"/>
                <a:ext cx="1732633" cy="619749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751BF20-38D7-7AB9-3DB9-FA2DD560D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452" y="2276867"/>
              <a:ext cx="2474310" cy="894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3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BF2A25-7874-EE45-9D09-503B3C8D86C7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1219E7EF-9636-4F4C-B262-F46D0380279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4936" y="1983843"/>
            <a:ext cx="3502128" cy="109293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CAEB912-6F05-C840-A377-0FA59520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329" y="3565512"/>
            <a:ext cx="6965342" cy="1222139"/>
          </a:xfrm>
        </p:spPr>
        <p:txBody>
          <a:bodyPr anchor="t"/>
          <a:lstStyle>
            <a:lvl1pPr algn="ctr">
              <a:lnSpc>
                <a:spcPts val="4240"/>
              </a:lnSpc>
              <a:defRPr sz="36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12755-BCA0-2D4A-A3DA-BD05313E3DAF}"/>
              </a:ext>
            </a:extLst>
          </p:cNvPr>
          <p:cNvGrpSpPr/>
          <p:nvPr userDrawn="1"/>
        </p:nvGrpSpPr>
        <p:grpSpPr>
          <a:xfrm>
            <a:off x="0" y="0"/>
            <a:ext cx="5349240" cy="5175504"/>
            <a:chOff x="0" y="0"/>
            <a:chExt cx="5349240" cy="517550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3356B4-194F-EA48-B539-48A53EC98BFD}"/>
                </a:ext>
              </a:extLst>
            </p:cNvPr>
            <p:cNvSpPr/>
            <p:nvPr userDrawn="1"/>
          </p:nvSpPr>
          <p:spPr>
            <a:xfrm>
              <a:off x="331593" y="1"/>
              <a:ext cx="5017647" cy="4951996"/>
            </a:xfrm>
            <a:custGeom>
              <a:avLst/>
              <a:gdLst>
                <a:gd name="connsiteX0" fmla="*/ 4498848 w 5070214"/>
                <a:gd name="connsiteY0" fmla="*/ 0 h 5003875"/>
                <a:gd name="connsiteX1" fmla="*/ 5070214 w 5070214"/>
                <a:gd name="connsiteY1" fmla="*/ 0 h 5003875"/>
                <a:gd name="connsiteX2" fmla="*/ 66339 w 5070214"/>
                <a:gd name="connsiteY2" fmla="*/ 5003875 h 5003875"/>
                <a:gd name="connsiteX3" fmla="*/ 66339 w 5070214"/>
                <a:gd name="connsiteY3" fmla="*/ 4498848 h 5003875"/>
                <a:gd name="connsiteX4" fmla="*/ 0 w 5070214"/>
                <a:gd name="connsiteY4" fmla="*/ 4498848 h 5003875"/>
                <a:gd name="connsiteX5" fmla="*/ 4498848 w 5070214"/>
                <a:gd name="connsiteY5" fmla="*/ 0 h 50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0214" h="5003875">
                  <a:moveTo>
                    <a:pt x="4498848" y="0"/>
                  </a:moveTo>
                  <a:lnTo>
                    <a:pt x="5070214" y="0"/>
                  </a:lnTo>
                  <a:lnTo>
                    <a:pt x="66339" y="5003875"/>
                  </a:lnTo>
                  <a:lnTo>
                    <a:pt x="66339" y="4498848"/>
                  </a:lnTo>
                  <a:lnTo>
                    <a:pt x="0" y="4498848"/>
                  </a:lnTo>
                  <a:lnTo>
                    <a:pt x="4498848" y="0"/>
                  </a:ln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E727721-98B6-5E43-829D-651FE6034051}"/>
                </a:ext>
              </a:extLst>
            </p:cNvPr>
            <p:cNvSpPr/>
            <p:nvPr userDrawn="1"/>
          </p:nvSpPr>
          <p:spPr>
            <a:xfrm>
              <a:off x="0" y="0"/>
              <a:ext cx="5175504" cy="5175504"/>
            </a:xfrm>
            <a:custGeom>
              <a:avLst/>
              <a:gdLst>
                <a:gd name="connsiteX0" fmla="*/ 2071116 w 5175504"/>
                <a:gd name="connsiteY0" fmla="*/ 0 h 5175504"/>
                <a:gd name="connsiteX1" fmla="*/ 5175504 w 5175504"/>
                <a:gd name="connsiteY1" fmla="*/ 0 h 5175504"/>
                <a:gd name="connsiteX2" fmla="*/ 0 w 5175504"/>
                <a:gd name="connsiteY2" fmla="*/ 5175504 h 5175504"/>
                <a:gd name="connsiteX3" fmla="*/ 0 w 5175504"/>
                <a:gd name="connsiteY3" fmla="*/ 2071116 h 5175504"/>
                <a:gd name="connsiteX4" fmla="*/ 2071116 w 5175504"/>
                <a:gd name="connsiteY4" fmla="*/ 0 h 51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5504" h="5175504">
                  <a:moveTo>
                    <a:pt x="2071116" y="0"/>
                  </a:moveTo>
                  <a:lnTo>
                    <a:pt x="5175504" y="0"/>
                  </a:lnTo>
                  <a:lnTo>
                    <a:pt x="0" y="5175504"/>
                  </a:lnTo>
                  <a:lnTo>
                    <a:pt x="0" y="2071116"/>
                  </a:lnTo>
                  <a:lnTo>
                    <a:pt x="2071116" y="0"/>
                  </a:lnTo>
                  <a:close/>
                </a:path>
              </a:pathLst>
            </a:custGeom>
            <a:blipFill>
              <a:blip r:embed="rId2"/>
              <a:stretch>
                <a:fillRect l="-31035" r="-310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7C8C07-E621-B741-AC2B-135E310A1BB3}"/>
              </a:ext>
            </a:extLst>
          </p:cNvPr>
          <p:cNvGrpSpPr/>
          <p:nvPr userDrawn="1"/>
        </p:nvGrpSpPr>
        <p:grpSpPr>
          <a:xfrm rot="10800000">
            <a:off x="6842760" y="1682494"/>
            <a:ext cx="5349240" cy="5175504"/>
            <a:chOff x="0" y="0"/>
            <a:chExt cx="5349240" cy="517550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F924648-B3CE-FE46-A651-FC3C8C8B2AA1}"/>
                </a:ext>
              </a:extLst>
            </p:cNvPr>
            <p:cNvSpPr/>
            <p:nvPr userDrawn="1"/>
          </p:nvSpPr>
          <p:spPr>
            <a:xfrm>
              <a:off x="331593" y="1"/>
              <a:ext cx="5017647" cy="4951996"/>
            </a:xfrm>
            <a:custGeom>
              <a:avLst/>
              <a:gdLst>
                <a:gd name="connsiteX0" fmla="*/ 4498848 w 5070214"/>
                <a:gd name="connsiteY0" fmla="*/ 0 h 5003875"/>
                <a:gd name="connsiteX1" fmla="*/ 5070214 w 5070214"/>
                <a:gd name="connsiteY1" fmla="*/ 0 h 5003875"/>
                <a:gd name="connsiteX2" fmla="*/ 66339 w 5070214"/>
                <a:gd name="connsiteY2" fmla="*/ 5003875 h 5003875"/>
                <a:gd name="connsiteX3" fmla="*/ 66339 w 5070214"/>
                <a:gd name="connsiteY3" fmla="*/ 4498848 h 5003875"/>
                <a:gd name="connsiteX4" fmla="*/ 0 w 5070214"/>
                <a:gd name="connsiteY4" fmla="*/ 4498848 h 5003875"/>
                <a:gd name="connsiteX5" fmla="*/ 4498848 w 5070214"/>
                <a:gd name="connsiteY5" fmla="*/ 0 h 50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0214" h="5003875">
                  <a:moveTo>
                    <a:pt x="4498848" y="0"/>
                  </a:moveTo>
                  <a:lnTo>
                    <a:pt x="5070214" y="0"/>
                  </a:lnTo>
                  <a:lnTo>
                    <a:pt x="66339" y="5003875"/>
                  </a:lnTo>
                  <a:lnTo>
                    <a:pt x="66339" y="4498848"/>
                  </a:lnTo>
                  <a:lnTo>
                    <a:pt x="0" y="4498848"/>
                  </a:lnTo>
                  <a:lnTo>
                    <a:pt x="4498848" y="0"/>
                  </a:ln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EA5D54-2EF9-FB45-89B0-2B038FCBFADF}"/>
                </a:ext>
              </a:extLst>
            </p:cNvPr>
            <p:cNvSpPr/>
            <p:nvPr userDrawn="1"/>
          </p:nvSpPr>
          <p:spPr>
            <a:xfrm>
              <a:off x="0" y="0"/>
              <a:ext cx="5175504" cy="5175504"/>
            </a:xfrm>
            <a:custGeom>
              <a:avLst/>
              <a:gdLst>
                <a:gd name="connsiteX0" fmla="*/ 2071116 w 5175504"/>
                <a:gd name="connsiteY0" fmla="*/ 0 h 5175504"/>
                <a:gd name="connsiteX1" fmla="*/ 5175504 w 5175504"/>
                <a:gd name="connsiteY1" fmla="*/ 0 h 5175504"/>
                <a:gd name="connsiteX2" fmla="*/ 0 w 5175504"/>
                <a:gd name="connsiteY2" fmla="*/ 5175504 h 5175504"/>
                <a:gd name="connsiteX3" fmla="*/ 0 w 5175504"/>
                <a:gd name="connsiteY3" fmla="*/ 2071116 h 5175504"/>
                <a:gd name="connsiteX4" fmla="*/ 2071116 w 5175504"/>
                <a:gd name="connsiteY4" fmla="*/ 0 h 51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5504" h="5175504">
                  <a:moveTo>
                    <a:pt x="2071116" y="0"/>
                  </a:moveTo>
                  <a:lnTo>
                    <a:pt x="5175504" y="0"/>
                  </a:lnTo>
                  <a:lnTo>
                    <a:pt x="0" y="5175504"/>
                  </a:lnTo>
                  <a:lnTo>
                    <a:pt x="0" y="2071116"/>
                  </a:lnTo>
                  <a:lnTo>
                    <a:pt x="2071116" y="0"/>
                  </a:lnTo>
                  <a:close/>
                </a:path>
              </a:pathLst>
            </a:custGeom>
            <a:blipFill>
              <a:blip r:embed="rId2"/>
              <a:stretch>
                <a:fillRect l="-31035" r="-310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313374-BEBE-7E4E-9DD0-B133F39A7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59" y="4789598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7941D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1403255-B414-8B43-936F-4068BEF85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659" y="5664242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034EA2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4263A7-7290-4F47-883F-BA961C37DF46}"/>
              </a:ext>
            </a:extLst>
          </p:cNvPr>
          <p:cNvGrpSpPr/>
          <p:nvPr userDrawn="1"/>
        </p:nvGrpSpPr>
        <p:grpSpPr>
          <a:xfrm>
            <a:off x="8899312" y="437160"/>
            <a:ext cx="2784722" cy="515840"/>
            <a:chOff x="3862075" y="2361725"/>
            <a:chExt cx="3860137" cy="71504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A42AB6E-800F-B947-B602-DCF795698056}"/>
                </a:ext>
              </a:extLst>
            </p:cNvPr>
            <p:cNvCxnSpPr>
              <a:cxnSpLocks/>
            </p:cNvCxnSpPr>
            <p:nvPr/>
          </p:nvCxnSpPr>
          <p:spPr>
            <a:xfrm>
              <a:off x="5872071" y="2387600"/>
              <a:ext cx="0" cy="657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7D9EF33-4F4B-D34A-8F88-628F9E9749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62075" y="2413116"/>
              <a:ext cx="1732633" cy="6197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4FF369-967B-6245-AFF4-F17654A9AF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044" y="2361725"/>
              <a:ext cx="1585168" cy="715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132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BF2A25-7874-EE45-9D09-503B3C8D86C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CAEB912-6F05-C840-A377-0FA59520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329" y="3565512"/>
            <a:ext cx="6965342" cy="1222139"/>
          </a:xfrm>
        </p:spPr>
        <p:txBody>
          <a:bodyPr anchor="t"/>
          <a:lstStyle>
            <a:lvl1pPr algn="ctr">
              <a:lnSpc>
                <a:spcPts val="4240"/>
              </a:lnSpc>
              <a:defRPr sz="3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12755-BCA0-2D4A-A3DA-BD05313E3DAF}"/>
              </a:ext>
            </a:extLst>
          </p:cNvPr>
          <p:cNvGrpSpPr/>
          <p:nvPr userDrawn="1"/>
        </p:nvGrpSpPr>
        <p:grpSpPr>
          <a:xfrm>
            <a:off x="0" y="0"/>
            <a:ext cx="5349240" cy="5175504"/>
            <a:chOff x="0" y="0"/>
            <a:chExt cx="5349240" cy="517550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3356B4-194F-EA48-B539-48A53EC98BFD}"/>
                </a:ext>
              </a:extLst>
            </p:cNvPr>
            <p:cNvSpPr/>
            <p:nvPr userDrawn="1"/>
          </p:nvSpPr>
          <p:spPr>
            <a:xfrm>
              <a:off x="331593" y="1"/>
              <a:ext cx="5017647" cy="4951996"/>
            </a:xfrm>
            <a:custGeom>
              <a:avLst/>
              <a:gdLst>
                <a:gd name="connsiteX0" fmla="*/ 4498848 w 5070214"/>
                <a:gd name="connsiteY0" fmla="*/ 0 h 5003875"/>
                <a:gd name="connsiteX1" fmla="*/ 5070214 w 5070214"/>
                <a:gd name="connsiteY1" fmla="*/ 0 h 5003875"/>
                <a:gd name="connsiteX2" fmla="*/ 66339 w 5070214"/>
                <a:gd name="connsiteY2" fmla="*/ 5003875 h 5003875"/>
                <a:gd name="connsiteX3" fmla="*/ 66339 w 5070214"/>
                <a:gd name="connsiteY3" fmla="*/ 4498848 h 5003875"/>
                <a:gd name="connsiteX4" fmla="*/ 0 w 5070214"/>
                <a:gd name="connsiteY4" fmla="*/ 4498848 h 5003875"/>
                <a:gd name="connsiteX5" fmla="*/ 4498848 w 5070214"/>
                <a:gd name="connsiteY5" fmla="*/ 0 h 50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0214" h="5003875">
                  <a:moveTo>
                    <a:pt x="4498848" y="0"/>
                  </a:moveTo>
                  <a:lnTo>
                    <a:pt x="5070214" y="0"/>
                  </a:lnTo>
                  <a:lnTo>
                    <a:pt x="66339" y="5003875"/>
                  </a:lnTo>
                  <a:lnTo>
                    <a:pt x="66339" y="4498848"/>
                  </a:lnTo>
                  <a:lnTo>
                    <a:pt x="0" y="4498848"/>
                  </a:lnTo>
                  <a:lnTo>
                    <a:pt x="4498848" y="0"/>
                  </a:ln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E727721-98B6-5E43-829D-651FE6034051}"/>
                </a:ext>
              </a:extLst>
            </p:cNvPr>
            <p:cNvSpPr/>
            <p:nvPr userDrawn="1"/>
          </p:nvSpPr>
          <p:spPr>
            <a:xfrm>
              <a:off x="0" y="0"/>
              <a:ext cx="5175504" cy="5175504"/>
            </a:xfrm>
            <a:custGeom>
              <a:avLst/>
              <a:gdLst>
                <a:gd name="connsiteX0" fmla="*/ 2071116 w 5175504"/>
                <a:gd name="connsiteY0" fmla="*/ 0 h 5175504"/>
                <a:gd name="connsiteX1" fmla="*/ 5175504 w 5175504"/>
                <a:gd name="connsiteY1" fmla="*/ 0 h 5175504"/>
                <a:gd name="connsiteX2" fmla="*/ 0 w 5175504"/>
                <a:gd name="connsiteY2" fmla="*/ 5175504 h 5175504"/>
                <a:gd name="connsiteX3" fmla="*/ 0 w 5175504"/>
                <a:gd name="connsiteY3" fmla="*/ 2071116 h 5175504"/>
                <a:gd name="connsiteX4" fmla="*/ 2071116 w 5175504"/>
                <a:gd name="connsiteY4" fmla="*/ 0 h 51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5504" h="5175504">
                  <a:moveTo>
                    <a:pt x="2071116" y="0"/>
                  </a:moveTo>
                  <a:lnTo>
                    <a:pt x="5175504" y="0"/>
                  </a:lnTo>
                  <a:lnTo>
                    <a:pt x="0" y="5175504"/>
                  </a:lnTo>
                  <a:lnTo>
                    <a:pt x="0" y="2071116"/>
                  </a:lnTo>
                  <a:lnTo>
                    <a:pt x="2071116" y="0"/>
                  </a:lnTo>
                  <a:close/>
                </a:path>
              </a:pathLst>
            </a:custGeom>
            <a:blipFill>
              <a:blip r:embed="rId2"/>
              <a:stretch>
                <a:fillRect l="-31035" r="-310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7C8C07-E621-B741-AC2B-135E310A1BB3}"/>
              </a:ext>
            </a:extLst>
          </p:cNvPr>
          <p:cNvGrpSpPr/>
          <p:nvPr userDrawn="1"/>
        </p:nvGrpSpPr>
        <p:grpSpPr>
          <a:xfrm rot="10800000">
            <a:off x="6842760" y="1682494"/>
            <a:ext cx="5349240" cy="5175504"/>
            <a:chOff x="0" y="0"/>
            <a:chExt cx="5349240" cy="517550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F924648-B3CE-FE46-A651-FC3C8C8B2AA1}"/>
                </a:ext>
              </a:extLst>
            </p:cNvPr>
            <p:cNvSpPr/>
            <p:nvPr userDrawn="1"/>
          </p:nvSpPr>
          <p:spPr>
            <a:xfrm>
              <a:off x="331593" y="1"/>
              <a:ext cx="5017647" cy="4951996"/>
            </a:xfrm>
            <a:custGeom>
              <a:avLst/>
              <a:gdLst>
                <a:gd name="connsiteX0" fmla="*/ 4498848 w 5070214"/>
                <a:gd name="connsiteY0" fmla="*/ 0 h 5003875"/>
                <a:gd name="connsiteX1" fmla="*/ 5070214 w 5070214"/>
                <a:gd name="connsiteY1" fmla="*/ 0 h 5003875"/>
                <a:gd name="connsiteX2" fmla="*/ 66339 w 5070214"/>
                <a:gd name="connsiteY2" fmla="*/ 5003875 h 5003875"/>
                <a:gd name="connsiteX3" fmla="*/ 66339 w 5070214"/>
                <a:gd name="connsiteY3" fmla="*/ 4498848 h 5003875"/>
                <a:gd name="connsiteX4" fmla="*/ 0 w 5070214"/>
                <a:gd name="connsiteY4" fmla="*/ 4498848 h 5003875"/>
                <a:gd name="connsiteX5" fmla="*/ 4498848 w 5070214"/>
                <a:gd name="connsiteY5" fmla="*/ 0 h 500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70214" h="5003875">
                  <a:moveTo>
                    <a:pt x="4498848" y="0"/>
                  </a:moveTo>
                  <a:lnTo>
                    <a:pt x="5070214" y="0"/>
                  </a:lnTo>
                  <a:lnTo>
                    <a:pt x="66339" y="5003875"/>
                  </a:lnTo>
                  <a:lnTo>
                    <a:pt x="66339" y="4498848"/>
                  </a:lnTo>
                  <a:lnTo>
                    <a:pt x="0" y="4498848"/>
                  </a:lnTo>
                  <a:lnTo>
                    <a:pt x="4498848" y="0"/>
                  </a:ln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EA5D54-2EF9-FB45-89B0-2B038FCBFADF}"/>
                </a:ext>
              </a:extLst>
            </p:cNvPr>
            <p:cNvSpPr/>
            <p:nvPr userDrawn="1"/>
          </p:nvSpPr>
          <p:spPr>
            <a:xfrm>
              <a:off x="0" y="0"/>
              <a:ext cx="5175504" cy="5175504"/>
            </a:xfrm>
            <a:custGeom>
              <a:avLst/>
              <a:gdLst>
                <a:gd name="connsiteX0" fmla="*/ 2071116 w 5175504"/>
                <a:gd name="connsiteY0" fmla="*/ 0 h 5175504"/>
                <a:gd name="connsiteX1" fmla="*/ 5175504 w 5175504"/>
                <a:gd name="connsiteY1" fmla="*/ 0 h 5175504"/>
                <a:gd name="connsiteX2" fmla="*/ 0 w 5175504"/>
                <a:gd name="connsiteY2" fmla="*/ 5175504 h 5175504"/>
                <a:gd name="connsiteX3" fmla="*/ 0 w 5175504"/>
                <a:gd name="connsiteY3" fmla="*/ 2071116 h 5175504"/>
                <a:gd name="connsiteX4" fmla="*/ 2071116 w 5175504"/>
                <a:gd name="connsiteY4" fmla="*/ 0 h 51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5504" h="5175504">
                  <a:moveTo>
                    <a:pt x="2071116" y="0"/>
                  </a:moveTo>
                  <a:lnTo>
                    <a:pt x="5175504" y="0"/>
                  </a:lnTo>
                  <a:lnTo>
                    <a:pt x="0" y="5175504"/>
                  </a:lnTo>
                  <a:lnTo>
                    <a:pt x="0" y="2071116"/>
                  </a:lnTo>
                  <a:lnTo>
                    <a:pt x="2071116" y="0"/>
                  </a:lnTo>
                  <a:close/>
                </a:path>
              </a:pathLst>
            </a:custGeom>
            <a:blipFill>
              <a:blip r:embed="rId2"/>
              <a:stretch>
                <a:fillRect l="-31035" r="-310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313374-BEBE-7E4E-9DD0-B133F39A7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59" y="4789598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7941D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1403255-B414-8B43-936F-4068BEF85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659" y="5664242"/>
            <a:ext cx="11464925" cy="91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034EA2"/>
                </a:solidFill>
              </a:defRPr>
            </a:lvl1pPr>
          </a:lstStyle>
          <a:p>
            <a:pPr lvl="0"/>
            <a:r>
              <a:rPr lang="en-US"/>
              <a:t>Click to add sub-section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30E0A5-4D7F-9345-9B30-F183ACCE08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509" y="2543175"/>
            <a:ext cx="1829973" cy="50482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Insert Logo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9C85FD-448A-244D-A2AD-D951ADC14315}"/>
              </a:ext>
            </a:extLst>
          </p:cNvPr>
          <p:cNvCxnSpPr>
            <a:cxnSpLocks/>
          </p:cNvCxnSpPr>
          <p:nvPr userDrawn="1"/>
        </p:nvCxnSpPr>
        <p:spPr>
          <a:xfrm>
            <a:off x="6964471" y="2537205"/>
            <a:ext cx="0" cy="50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C7CE91-71B1-CE4C-BD19-0B1E3C8C8127}"/>
              </a:ext>
            </a:extLst>
          </p:cNvPr>
          <p:cNvGrpSpPr/>
          <p:nvPr userDrawn="1"/>
        </p:nvGrpSpPr>
        <p:grpSpPr>
          <a:xfrm>
            <a:off x="3714468" y="2505504"/>
            <a:ext cx="3083959" cy="571270"/>
            <a:chOff x="3862075" y="2361725"/>
            <a:chExt cx="3860137" cy="71504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7201E2-E689-3345-A6A6-45CFE128AA86}"/>
                </a:ext>
              </a:extLst>
            </p:cNvPr>
            <p:cNvCxnSpPr>
              <a:cxnSpLocks/>
            </p:cNvCxnSpPr>
            <p:nvPr/>
          </p:nvCxnSpPr>
          <p:spPr>
            <a:xfrm>
              <a:off x="5872071" y="2387600"/>
              <a:ext cx="0" cy="657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BA258FD-1DF7-124F-A3C1-66F9FBCC66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62075" y="2413116"/>
              <a:ext cx="1732633" cy="61974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6109D23-0EBA-8C4E-B1A3-781697F9B0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044" y="2361725"/>
              <a:ext cx="1585168" cy="715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0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4A1E56-25C5-2D4C-A5FB-CB07475D56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3EF09B-9D77-FFE6-B794-D2DE6D4F16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175" y="532380"/>
            <a:ext cx="1761891" cy="630215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E237A737-4768-0042-BD2A-A9CD293E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17" y="3115134"/>
            <a:ext cx="4645743" cy="1443929"/>
          </a:xfrm>
        </p:spPr>
        <p:txBody>
          <a:bodyPr anchor="t"/>
          <a:lstStyle>
            <a:lvl1pPr algn="ctr">
              <a:lnSpc>
                <a:spcPct val="80000"/>
              </a:lnSpc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75C71D-FAA3-7D4B-9308-CDDA4160D90D}"/>
              </a:ext>
            </a:extLst>
          </p:cNvPr>
          <p:cNvSpPr/>
          <p:nvPr userDrawn="1"/>
        </p:nvSpPr>
        <p:spPr>
          <a:xfrm>
            <a:off x="6572645" y="486406"/>
            <a:ext cx="4834270" cy="5881478"/>
          </a:xfrm>
          <a:custGeom>
            <a:avLst/>
            <a:gdLst>
              <a:gd name="connsiteX0" fmla="*/ 1113257 w 2620900"/>
              <a:gd name="connsiteY0" fmla="*/ 2102115 h 3188644"/>
              <a:gd name="connsiteX1" fmla="*/ 1540067 w 2620900"/>
              <a:gd name="connsiteY1" fmla="*/ 2102115 h 3188644"/>
              <a:gd name="connsiteX2" fmla="*/ 1182423 w 2620900"/>
              <a:gd name="connsiteY2" fmla="*/ 3188644 h 3188644"/>
              <a:gd name="connsiteX3" fmla="*/ 755695 w 2620900"/>
              <a:gd name="connsiteY3" fmla="*/ 3188644 h 3188644"/>
              <a:gd name="connsiteX4" fmla="*/ 1818199 w 2620900"/>
              <a:gd name="connsiteY4" fmla="*/ 1426822 h 3188644"/>
              <a:gd name="connsiteX5" fmla="*/ 2244927 w 2620900"/>
              <a:gd name="connsiteY5" fmla="*/ 1426822 h 3188644"/>
              <a:gd name="connsiteX6" fmla="*/ 1887365 w 2620900"/>
              <a:gd name="connsiteY6" fmla="*/ 2513432 h 3188644"/>
              <a:gd name="connsiteX7" fmla="*/ 1460555 w 2620900"/>
              <a:gd name="connsiteY7" fmla="*/ 2513432 h 3188644"/>
              <a:gd name="connsiteX8" fmla="*/ 357562 w 2620900"/>
              <a:gd name="connsiteY8" fmla="*/ 1416641 h 3188644"/>
              <a:gd name="connsiteX9" fmla="*/ 784372 w 2620900"/>
              <a:gd name="connsiteY9" fmla="*/ 1416641 h 3188644"/>
              <a:gd name="connsiteX10" fmla="*/ 426728 w 2620900"/>
              <a:gd name="connsiteY10" fmla="*/ 2503251 h 3188644"/>
              <a:gd name="connsiteX11" fmla="*/ 0 w 2620900"/>
              <a:gd name="connsiteY11" fmla="*/ 2503251 h 3188644"/>
              <a:gd name="connsiteX12" fmla="*/ 937287 w 2620900"/>
              <a:gd name="connsiteY12" fmla="*/ 1139633 h 3188644"/>
              <a:gd name="connsiteX13" fmla="*/ 1364097 w 2620900"/>
              <a:gd name="connsiteY13" fmla="*/ 1139633 h 3188644"/>
              <a:gd name="connsiteX14" fmla="*/ 1006453 w 2620900"/>
              <a:gd name="connsiteY14" fmla="*/ 2226243 h 3188644"/>
              <a:gd name="connsiteX15" fmla="*/ 579725 w 2620900"/>
              <a:gd name="connsiteY15" fmla="*/ 2226243 h 3188644"/>
              <a:gd name="connsiteX16" fmla="*/ 1489232 w 2620900"/>
              <a:gd name="connsiteY16" fmla="*/ 958491 h 3188644"/>
              <a:gd name="connsiteX17" fmla="*/ 1915960 w 2620900"/>
              <a:gd name="connsiteY17" fmla="*/ 958491 h 3188644"/>
              <a:gd name="connsiteX18" fmla="*/ 1558398 w 2620900"/>
              <a:gd name="connsiteY18" fmla="*/ 2045101 h 3188644"/>
              <a:gd name="connsiteX19" fmla="*/ 1131588 w 2620900"/>
              <a:gd name="connsiteY19" fmla="*/ 2045101 h 3188644"/>
              <a:gd name="connsiteX20" fmla="*/ 2194172 w 2620900"/>
              <a:gd name="connsiteY20" fmla="*/ 283687 h 3188644"/>
              <a:gd name="connsiteX21" fmla="*/ 2620900 w 2620900"/>
              <a:gd name="connsiteY21" fmla="*/ 283687 h 3188644"/>
              <a:gd name="connsiteX22" fmla="*/ 2263338 w 2620900"/>
              <a:gd name="connsiteY22" fmla="*/ 1370297 h 3188644"/>
              <a:gd name="connsiteX23" fmla="*/ 1836528 w 2620900"/>
              <a:gd name="connsiteY23" fmla="*/ 1370297 h 3188644"/>
              <a:gd name="connsiteX24" fmla="*/ 1310573 w 2620900"/>
              <a:gd name="connsiteY24" fmla="*/ 0 h 3188644"/>
              <a:gd name="connsiteX25" fmla="*/ 1737301 w 2620900"/>
              <a:gd name="connsiteY25" fmla="*/ 0 h 3188644"/>
              <a:gd name="connsiteX26" fmla="*/ 1379739 w 2620900"/>
              <a:gd name="connsiteY26" fmla="*/ 1086529 h 3188644"/>
              <a:gd name="connsiteX27" fmla="*/ 952929 w 2620900"/>
              <a:gd name="connsiteY27" fmla="*/ 1086529 h 31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20900" h="3188644">
                <a:moveTo>
                  <a:pt x="1113257" y="2102115"/>
                </a:moveTo>
                <a:lnTo>
                  <a:pt x="1540067" y="2102115"/>
                </a:lnTo>
                <a:lnTo>
                  <a:pt x="1182423" y="3188644"/>
                </a:lnTo>
                <a:lnTo>
                  <a:pt x="755695" y="3188644"/>
                </a:lnTo>
                <a:close/>
                <a:moveTo>
                  <a:pt x="1818199" y="1426822"/>
                </a:moveTo>
                <a:lnTo>
                  <a:pt x="2244927" y="1426822"/>
                </a:lnTo>
                <a:lnTo>
                  <a:pt x="1887365" y="2513432"/>
                </a:lnTo>
                <a:lnTo>
                  <a:pt x="1460555" y="2513432"/>
                </a:lnTo>
                <a:close/>
                <a:moveTo>
                  <a:pt x="357562" y="1416641"/>
                </a:moveTo>
                <a:lnTo>
                  <a:pt x="784372" y="1416641"/>
                </a:lnTo>
                <a:lnTo>
                  <a:pt x="426728" y="2503251"/>
                </a:lnTo>
                <a:lnTo>
                  <a:pt x="0" y="2503251"/>
                </a:lnTo>
                <a:close/>
                <a:moveTo>
                  <a:pt x="937287" y="1139633"/>
                </a:moveTo>
                <a:lnTo>
                  <a:pt x="1364097" y="1139633"/>
                </a:lnTo>
                <a:lnTo>
                  <a:pt x="1006453" y="2226243"/>
                </a:lnTo>
                <a:lnTo>
                  <a:pt x="579725" y="2226243"/>
                </a:lnTo>
                <a:close/>
                <a:moveTo>
                  <a:pt x="1489232" y="958491"/>
                </a:moveTo>
                <a:lnTo>
                  <a:pt x="1915960" y="958491"/>
                </a:lnTo>
                <a:lnTo>
                  <a:pt x="1558398" y="2045101"/>
                </a:lnTo>
                <a:lnTo>
                  <a:pt x="1131588" y="2045101"/>
                </a:lnTo>
                <a:close/>
                <a:moveTo>
                  <a:pt x="2194172" y="283687"/>
                </a:moveTo>
                <a:lnTo>
                  <a:pt x="2620900" y="283687"/>
                </a:lnTo>
                <a:lnTo>
                  <a:pt x="2263338" y="1370297"/>
                </a:lnTo>
                <a:lnTo>
                  <a:pt x="1836528" y="1370297"/>
                </a:lnTo>
                <a:close/>
                <a:moveTo>
                  <a:pt x="1310573" y="0"/>
                </a:moveTo>
                <a:lnTo>
                  <a:pt x="1737301" y="0"/>
                </a:lnTo>
                <a:lnTo>
                  <a:pt x="1379739" y="1086529"/>
                </a:lnTo>
                <a:lnTo>
                  <a:pt x="952929" y="1086529"/>
                </a:lnTo>
                <a:close/>
              </a:path>
            </a:pathLst>
          </a:custGeom>
          <a:blipFill>
            <a:blip r:embed="rId4"/>
            <a:stretch>
              <a:fillRect l="-57979" t="129" r="-68405" b="-12142"/>
            </a:stretch>
          </a:blip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DFF212-6B73-3743-B7A0-11D72C23EE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784621E7-6D9B-8F46-AFD8-F1075CBECDCE}"/>
              </a:ext>
            </a:extLst>
          </p:cNvPr>
          <p:cNvSpPr/>
          <p:nvPr userDrawn="1"/>
        </p:nvSpPr>
        <p:spPr>
          <a:xfrm flipH="1">
            <a:off x="4749629" y="554592"/>
            <a:ext cx="3719470" cy="5748813"/>
          </a:xfrm>
          <a:custGeom>
            <a:avLst/>
            <a:gdLst/>
            <a:ahLst/>
            <a:cxnLst/>
            <a:rect l="l" t="t" r="r" b="b"/>
            <a:pathLst>
              <a:path w="2574290" h="9511665">
                <a:moveTo>
                  <a:pt x="0" y="9504122"/>
                </a:moveTo>
                <a:lnTo>
                  <a:pt x="2546621" y="0"/>
                </a:lnTo>
                <a:lnTo>
                  <a:pt x="2574223" y="7395"/>
                </a:lnTo>
                <a:lnTo>
                  <a:pt x="27601" y="9511518"/>
                </a:lnTo>
                <a:lnTo>
                  <a:pt x="0" y="9504122"/>
                </a:lnTo>
                <a:close/>
              </a:path>
            </a:pathLst>
          </a:custGeom>
          <a:solidFill>
            <a:srgbClr val="034EA2"/>
          </a:solidFill>
          <a:ln>
            <a:solidFill>
              <a:srgbClr val="034E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B951F33-BA79-644F-AA10-D78AB9FBCA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4791122" y="554593"/>
            <a:ext cx="7069216" cy="5748812"/>
          </a:xfrm>
          <a:custGeom>
            <a:avLst/>
            <a:gdLst>
              <a:gd name="connsiteX0" fmla="*/ 0 w 7069216"/>
              <a:gd name="connsiteY0" fmla="*/ 0 h 5748812"/>
              <a:gd name="connsiteX1" fmla="*/ 7069216 w 7069216"/>
              <a:gd name="connsiteY1" fmla="*/ 0 h 5748812"/>
              <a:gd name="connsiteX2" fmla="*/ 3649893 w 7069216"/>
              <a:gd name="connsiteY2" fmla="*/ 5346394 h 5748812"/>
              <a:gd name="connsiteX3" fmla="*/ 3389667 w 7069216"/>
              <a:gd name="connsiteY3" fmla="*/ 5748812 h 5748812"/>
              <a:gd name="connsiteX4" fmla="*/ 0 w 7069216"/>
              <a:gd name="connsiteY4" fmla="*/ 5738360 h 574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16" h="5748812">
                <a:moveTo>
                  <a:pt x="0" y="0"/>
                </a:moveTo>
                <a:lnTo>
                  <a:pt x="7069216" y="0"/>
                </a:lnTo>
                <a:lnTo>
                  <a:pt x="3649893" y="5346394"/>
                </a:lnTo>
                <a:lnTo>
                  <a:pt x="3389667" y="5748812"/>
                </a:lnTo>
                <a:lnTo>
                  <a:pt x="0" y="573836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46E4C63-4D86-9E49-9257-2007C16E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17" y="3115134"/>
            <a:ext cx="4645743" cy="1443929"/>
          </a:xfrm>
        </p:spPr>
        <p:txBody>
          <a:bodyPr anchor="t"/>
          <a:lstStyle>
            <a:lvl1pPr algn="ctr">
              <a:lnSpc>
                <a:spcPct val="80000"/>
              </a:lnSpc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2CD2FE-5DBE-EE6F-8F3F-BDF34FBD9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175" y="532380"/>
            <a:ext cx="1761891" cy="6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5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4BFBE86-4629-4EAF-3752-3E8F67E08F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453" y="515940"/>
            <a:ext cx="1791338" cy="640748"/>
          </a:xfrm>
          <a:prstGeom prst="rect">
            <a:avLst/>
          </a:prstGeom>
        </p:spPr>
      </p:pic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4DC26DA8-CCC1-3E47-9C4F-D5FC3CADBD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0332" y="4254763"/>
            <a:ext cx="5005387" cy="9017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1pPr>
            <a:lvl2pPr marL="4572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2pPr>
            <a:lvl3pPr marL="9144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3pPr>
            <a:lvl4pPr marL="13716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4pPr>
            <a:lvl5pPr marL="1828800" indent="0">
              <a:lnSpc>
                <a:spcPct val="100000"/>
              </a:lnSpc>
              <a:buFontTx/>
              <a:buNone/>
              <a:defRPr sz="2000">
                <a:solidFill>
                  <a:srgbClr val="034EA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Title 2">
            <a:extLst>
              <a:ext uri="{FF2B5EF4-FFF2-40B4-BE49-F238E27FC236}">
                <a16:creationId xmlns:a16="http://schemas.microsoft.com/office/drawing/2014/main" id="{3BFBC43F-59E3-714D-919E-607B1231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73" y="2814672"/>
            <a:ext cx="5005705" cy="1190171"/>
          </a:xfrm>
        </p:spPr>
        <p:txBody>
          <a:bodyPr anchor="t"/>
          <a:lstStyle>
            <a:lvl1pPr algn="ctr">
              <a:lnSpc>
                <a:spcPts val="4000"/>
              </a:lnSpc>
              <a:defRPr sz="48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E9DBC513-8E76-E44A-ACB1-AC738EF8DB92}"/>
              </a:ext>
            </a:extLst>
          </p:cNvPr>
          <p:cNvSpPr/>
          <p:nvPr userDrawn="1"/>
        </p:nvSpPr>
        <p:spPr>
          <a:xfrm flipV="1">
            <a:off x="1099425" y="4070426"/>
            <a:ext cx="4267200" cy="45719"/>
          </a:xfrm>
          <a:custGeom>
            <a:avLst/>
            <a:gdLst/>
            <a:ahLst/>
            <a:cxnLst/>
            <a:rect l="l" t="t" r="r" b="b"/>
            <a:pathLst>
              <a:path w="5420359">
                <a:moveTo>
                  <a:pt x="0" y="0"/>
                </a:moveTo>
                <a:lnTo>
                  <a:pt x="5419810" y="0"/>
                </a:lnTo>
              </a:path>
            </a:pathLst>
          </a:custGeom>
          <a:ln w="9524">
            <a:solidFill>
              <a:srgbClr val="F79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AFC8916-149F-0F4D-9639-2FE15A8924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3966" y="243067"/>
            <a:ext cx="2525579" cy="1905498"/>
          </a:xfrm>
          <a:custGeom>
            <a:avLst/>
            <a:gdLst>
              <a:gd name="connsiteX0" fmla="*/ 365999 w 2525579"/>
              <a:gd name="connsiteY0" fmla="*/ 0 h 1905498"/>
              <a:gd name="connsiteX1" fmla="*/ 2525579 w 2525579"/>
              <a:gd name="connsiteY1" fmla="*/ 0 h 1905498"/>
              <a:gd name="connsiteX2" fmla="*/ 2013908 w 2525579"/>
              <a:gd name="connsiteY2" fmla="*/ 1905498 h 1905498"/>
              <a:gd name="connsiteX3" fmla="*/ 0 w 2525579"/>
              <a:gd name="connsiteY3" fmla="*/ 1364971 h 190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79" h="1905498">
                <a:moveTo>
                  <a:pt x="365999" y="0"/>
                </a:moveTo>
                <a:lnTo>
                  <a:pt x="2525579" y="0"/>
                </a:lnTo>
                <a:lnTo>
                  <a:pt x="2013908" y="1905498"/>
                </a:lnTo>
                <a:lnTo>
                  <a:pt x="0" y="13649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9E93B4D-37AA-974D-9099-89FB6708AF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2295" y="1659176"/>
            <a:ext cx="2692332" cy="3075491"/>
          </a:xfrm>
          <a:custGeom>
            <a:avLst/>
            <a:gdLst>
              <a:gd name="connsiteX0" fmla="*/ 679538 w 2692332"/>
              <a:gd name="connsiteY0" fmla="*/ 0 h 3075491"/>
              <a:gd name="connsiteX1" fmla="*/ 2692332 w 2692332"/>
              <a:gd name="connsiteY1" fmla="*/ 539302 h 3075491"/>
              <a:gd name="connsiteX2" fmla="*/ 2012794 w 2692332"/>
              <a:gd name="connsiteY2" fmla="*/ 3075491 h 3075491"/>
              <a:gd name="connsiteX3" fmla="*/ 0 w 2692332"/>
              <a:gd name="connsiteY3" fmla="*/ 2536190 h 307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332" h="3075491">
                <a:moveTo>
                  <a:pt x="679538" y="0"/>
                </a:moveTo>
                <a:lnTo>
                  <a:pt x="2692332" y="539302"/>
                </a:lnTo>
                <a:lnTo>
                  <a:pt x="2012794" y="3075491"/>
                </a:lnTo>
                <a:lnTo>
                  <a:pt x="0" y="25361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13F8BA0-D5C3-C649-A62C-3AE2BF82D0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64684" y="4250621"/>
            <a:ext cx="2654861" cy="2393249"/>
          </a:xfrm>
          <a:custGeom>
            <a:avLst/>
            <a:gdLst>
              <a:gd name="connsiteX0" fmla="*/ 640954 w 2654861"/>
              <a:gd name="connsiteY0" fmla="*/ 0 h 2393249"/>
              <a:gd name="connsiteX1" fmla="*/ 2654861 w 2654861"/>
              <a:gd name="connsiteY1" fmla="*/ 538709 h 2393249"/>
              <a:gd name="connsiteX2" fmla="*/ 2157757 w 2654861"/>
              <a:gd name="connsiteY2" fmla="*/ 2393249 h 2393249"/>
              <a:gd name="connsiteX3" fmla="*/ 0 w 2654861"/>
              <a:gd name="connsiteY3" fmla="*/ 2393249 h 2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861" h="2393249">
                <a:moveTo>
                  <a:pt x="640954" y="0"/>
                </a:moveTo>
                <a:lnTo>
                  <a:pt x="2654861" y="538709"/>
                </a:lnTo>
                <a:lnTo>
                  <a:pt x="2157757" y="2393249"/>
                </a:lnTo>
                <a:lnTo>
                  <a:pt x="0" y="23932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C6A09FBD-37AE-3048-8FFC-4D5525035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8351" y="243068"/>
            <a:ext cx="2838772" cy="3747299"/>
          </a:xfrm>
          <a:custGeom>
            <a:avLst/>
            <a:gdLst>
              <a:gd name="connsiteX0" fmla="*/ 859461 w 2838772"/>
              <a:gd name="connsiteY0" fmla="*/ 0 h 3747299"/>
              <a:gd name="connsiteX1" fmla="*/ 2838772 w 2838772"/>
              <a:gd name="connsiteY1" fmla="*/ 0 h 3747299"/>
              <a:gd name="connsiteX2" fmla="*/ 2838772 w 2838772"/>
              <a:gd name="connsiteY2" fmla="*/ 671566 h 3747299"/>
              <a:gd name="connsiteX3" fmla="*/ 2013905 w 2838772"/>
              <a:gd name="connsiteY3" fmla="*/ 3747299 h 3747299"/>
              <a:gd name="connsiteX4" fmla="*/ 0 w 2838772"/>
              <a:gd name="connsiteY4" fmla="*/ 3208591 h 374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8772" h="3747299">
                <a:moveTo>
                  <a:pt x="859461" y="0"/>
                </a:moveTo>
                <a:lnTo>
                  <a:pt x="2838772" y="0"/>
                </a:lnTo>
                <a:lnTo>
                  <a:pt x="2838772" y="671566"/>
                </a:lnTo>
                <a:lnTo>
                  <a:pt x="2013905" y="3747299"/>
                </a:lnTo>
                <a:lnTo>
                  <a:pt x="0" y="32085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1ED03C5E-E9FA-2A4D-81DC-279040C78E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82532" y="3508077"/>
            <a:ext cx="2853339" cy="3135791"/>
          </a:xfrm>
          <a:custGeom>
            <a:avLst/>
            <a:gdLst>
              <a:gd name="connsiteX0" fmla="*/ 841253 w 2853339"/>
              <a:gd name="connsiteY0" fmla="*/ 0 h 3135791"/>
              <a:gd name="connsiteX1" fmla="*/ 2853339 w 2853339"/>
              <a:gd name="connsiteY1" fmla="*/ 540528 h 3135791"/>
              <a:gd name="connsiteX2" fmla="*/ 2157757 w 2853339"/>
              <a:gd name="connsiteY2" fmla="*/ 3135791 h 3135791"/>
              <a:gd name="connsiteX3" fmla="*/ 0 w 2853339"/>
              <a:gd name="connsiteY3" fmla="*/ 3135791 h 313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339" h="3135791">
                <a:moveTo>
                  <a:pt x="841253" y="0"/>
                </a:moveTo>
                <a:lnTo>
                  <a:pt x="2853339" y="540528"/>
                </a:lnTo>
                <a:lnTo>
                  <a:pt x="2157757" y="3135791"/>
                </a:lnTo>
                <a:lnTo>
                  <a:pt x="0" y="31357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BE784467-FC7C-7542-9531-C6E8CC697A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05838" y="5333497"/>
            <a:ext cx="1471282" cy="1310371"/>
          </a:xfrm>
          <a:custGeom>
            <a:avLst/>
            <a:gdLst>
              <a:gd name="connsiteX0" fmla="*/ 351432 w 1471282"/>
              <a:gd name="connsiteY0" fmla="*/ 0 h 1310371"/>
              <a:gd name="connsiteX1" fmla="*/ 1471282 w 1471282"/>
              <a:gd name="connsiteY1" fmla="*/ 300294 h 1310371"/>
              <a:gd name="connsiteX2" fmla="*/ 1471282 w 1471282"/>
              <a:gd name="connsiteY2" fmla="*/ 1310371 h 1310371"/>
              <a:gd name="connsiteX3" fmla="*/ 0 w 1471282"/>
              <a:gd name="connsiteY3" fmla="*/ 1310371 h 131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282" h="1310371">
                <a:moveTo>
                  <a:pt x="351432" y="0"/>
                </a:moveTo>
                <a:lnTo>
                  <a:pt x="1471282" y="300294"/>
                </a:lnTo>
                <a:lnTo>
                  <a:pt x="1471282" y="1310371"/>
                </a:lnTo>
                <a:lnTo>
                  <a:pt x="0" y="13103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EE6238C-9E0A-E844-BE36-D6D0BA0A8C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871841" y="2756434"/>
            <a:ext cx="1105281" cy="2817299"/>
          </a:xfrm>
          <a:custGeom>
            <a:avLst/>
            <a:gdLst>
              <a:gd name="connsiteX0" fmla="*/ 675550 w 1105281"/>
              <a:gd name="connsiteY0" fmla="*/ 0 h 2817299"/>
              <a:gd name="connsiteX1" fmla="*/ 1105281 w 1105281"/>
              <a:gd name="connsiteY1" fmla="*/ 114658 h 2817299"/>
              <a:gd name="connsiteX2" fmla="*/ 1105281 w 1105281"/>
              <a:gd name="connsiteY2" fmla="*/ 2817299 h 2817299"/>
              <a:gd name="connsiteX3" fmla="*/ 0 w 1105281"/>
              <a:gd name="connsiteY3" fmla="*/ 2522464 h 281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281" h="2817299">
                <a:moveTo>
                  <a:pt x="675550" y="0"/>
                </a:moveTo>
                <a:lnTo>
                  <a:pt x="1105281" y="114658"/>
                </a:lnTo>
                <a:lnTo>
                  <a:pt x="1105281" y="2817299"/>
                </a:lnTo>
                <a:lnTo>
                  <a:pt x="0" y="25224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67E9E86F-D21B-984E-913E-CD6DE89CCB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561956" y="1156688"/>
            <a:ext cx="415164" cy="1657984"/>
          </a:xfrm>
          <a:custGeom>
            <a:avLst/>
            <a:gdLst>
              <a:gd name="connsiteX0" fmla="*/ 415164 w 415164"/>
              <a:gd name="connsiteY0" fmla="*/ 0 h 1657984"/>
              <a:gd name="connsiteX1" fmla="*/ 415164 w 415164"/>
              <a:gd name="connsiteY1" fmla="*/ 1657984 h 1657984"/>
              <a:gd name="connsiteX2" fmla="*/ 0 w 415164"/>
              <a:gd name="connsiteY2" fmla="*/ 1546967 h 16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164" h="1657984">
                <a:moveTo>
                  <a:pt x="415164" y="0"/>
                </a:moveTo>
                <a:lnTo>
                  <a:pt x="415164" y="1657984"/>
                </a:lnTo>
                <a:lnTo>
                  <a:pt x="0" y="15469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54BFB5-B8D7-F544-86F9-88CBE0B91F79}"/>
              </a:ext>
            </a:extLst>
          </p:cNvPr>
          <p:cNvSpPr txBox="1"/>
          <p:nvPr userDrawn="1"/>
        </p:nvSpPr>
        <p:spPr>
          <a:xfrm>
            <a:off x="435220" y="6400412"/>
            <a:ext cx="299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kern="1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Strictly confidential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60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C0AAD65-3467-A74C-B292-AC29DB422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3575" y="6317582"/>
            <a:ext cx="1340758" cy="403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70521B-1E4C-A341-ADA4-36812F417E43}"/>
              </a:ext>
            </a:extLst>
          </p:cNvPr>
          <p:cNvSpPr txBox="1"/>
          <p:nvPr userDrawn="1"/>
        </p:nvSpPr>
        <p:spPr>
          <a:xfrm>
            <a:off x="8334532" y="6400411"/>
            <a:ext cx="153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68B44C7-C745-9B4B-BF49-2F0BC515A5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974829-8DBA-5741-B746-5E35115BE8C9}"/>
              </a:ext>
            </a:extLst>
          </p:cNvPr>
          <p:cNvCxnSpPr/>
          <p:nvPr userDrawn="1"/>
        </p:nvCxnSpPr>
        <p:spPr>
          <a:xfrm>
            <a:off x="10080885" y="6400411"/>
            <a:ext cx="0" cy="3210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5BACC4-0972-DE4E-BFBA-106DE894272E}"/>
              </a:ext>
            </a:extLst>
          </p:cNvPr>
          <p:cNvSpPr txBox="1"/>
          <p:nvPr userDrawn="1"/>
        </p:nvSpPr>
        <p:spPr>
          <a:xfrm>
            <a:off x="435220" y="6400412"/>
            <a:ext cx="299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kern="1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Strictly confidential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AAABC-E094-AB4D-A4F3-72C14B1FF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32626" y="485257"/>
            <a:ext cx="2141706" cy="214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6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1375B6-E985-4042-859D-4201BC8E0BD0}"/>
              </a:ext>
            </a:extLst>
          </p:cNvPr>
          <p:cNvSpPr/>
          <p:nvPr userDrawn="1"/>
        </p:nvSpPr>
        <p:spPr>
          <a:xfrm>
            <a:off x="517668" y="1187105"/>
            <a:ext cx="11156665" cy="55848"/>
          </a:xfrm>
          <a:prstGeom prst="rect">
            <a:avLst/>
          </a:prstGeom>
          <a:gradFill flip="none" rotWithShape="1">
            <a:gsLst>
              <a:gs pos="0">
                <a:srgbClr val="034EA2"/>
              </a:gs>
              <a:gs pos="100000">
                <a:srgbClr val="F7941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A75670-5CA0-3B4C-9C28-3D8C6F3E69F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33575" y="6317582"/>
            <a:ext cx="1340758" cy="40389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C60B9-72C4-E44B-98D1-F9D40A94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20" y="136525"/>
            <a:ext cx="11239111" cy="10505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420B0-B47C-3E43-896F-0746235849BD}"/>
              </a:ext>
            </a:extLst>
          </p:cNvPr>
          <p:cNvSpPr txBox="1"/>
          <p:nvPr userDrawn="1"/>
        </p:nvSpPr>
        <p:spPr>
          <a:xfrm>
            <a:off x="435220" y="6400412"/>
            <a:ext cx="299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kern="120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Strictly confidential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9D1A3-5457-4443-8992-F164748B46B9}"/>
              </a:ext>
            </a:extLst>
          </p:cNvPr>
          <p:cNvSpPr txBox="1"/>
          <p:nvPr userDrawn="1"/>
        </p:nvSpPr>
        <p:spPr>
          <a:xfrm>
            <a:off x="8334532" y="6400411"/>
            <a:ext cx="153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68B44C7-C745-9B4B-BF49-2F0BC515A5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36356-5B89-3F4E-BA09-EB8D8219C69F}"/>
              </a:ext>
            </a:extLst>
          </p:cNvPr>
          <p:cNvCxnSpPr/>
          <p:nvPr userDrawn="1"/>
        </p:nvCxnSpPr>
        <p:spPr>
          <a:xfrm>
            <a:off x="10080885" y="6400411"/>
            <a:ext cx="0" cy="3210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1B0ED4BF-F33C-DA46-9E38-E0A3E1BC9255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59781" y="150623"/>
            <a:ext cx="1014549" cy="10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1" r:id="rId2"/>
    <p:sldLayoutId id="2147483722" r:id="rId3"/>
    <p:sldLayoutId id="2147483723" r:id="rId4"/>
    <p:sldLayoutId id="2147483716" r:id="rId5"/>
    <p:sldLayoutId id="2147483717" r:id="rId6"/>
    <p:sldLayoutId id="2147483719" r:id="rId7"/>
    <p:sldLayoutId id="2147483708" r:id="rId8"/>
    <p:sldLayoutId id="2147483709" r:id="rId9"/>
    <p:sldLayoutId id="2147483711" r:id="rId10"/>
    <p:sldLayoutId id="2147483720" r:id="rId11"/>
    <p:sldLayoutId id="2147483712" r:id="rId12"/>
    <p:sldLayoutId id="2147483683" r:id="rId13"/>
    <p:sldLayoutId id="2147483684" r:id="rId14"/>
    <p:sldLayoutId id="2147483685" r:id="rId15"/>
    <p:sldLayoutId id="2147483688" r:id="rId16"/>
    <p:sldLayoutId id="2147483718" r:id="rId17"/>
  </p:sldLayoutIdLst>
  <p:hf hdr="0" ftr="0" dt="0"/>
  <p:txStyles>
    <p:titleStyle>
      <a:lvl1pPr algn="l" defTabSz="914400" rtl="0" eaLnBrk="1" latinLnBrk="0" hangingPunct="1">
        <a:lnSpc>
          <a:spcPts val="2840"/>
        </a:lnSpc>
        <a:spcBef>
          <a:spcPct val="0"/>
        </a:spcBef>
        <a:buNone/>
        <a:defRPr sz="3200" b="1" i="0" kern="1200">
          <a:solidFill>
            <a:srgbClr val="034EA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@intech-systems.com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A591-EA21-1A41-BC5F-76A28014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818" y="3970864"/>
            <a:ext cx="6965342" cy="1222139"/>
          </a:xfrm>
        </p:spPr>
        <p:txBody>
          <a:bodyPr/>
          <a:lstStyle/>
          <a:p>
            <a:r>
              <a:rPr lang="en-US" dirty="0"/>
              <a:t>Fabric</a:t>
            </a:r>
          </a:p>
        </p:txBody>
      </p:sp>
    </p:spTree>
    <p:extLst>
      <p:ext uri="{BB962C8B-B14F-4D97-AF65-F5344CB8AC3E}">
        <p14:creationId xmlns:p14="http://schemas.microsoft.com/office/powerpoint/2010/main" val="35745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2AF4A5F-2093-5F4E-A122-1F784EB9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INTERACTIVE CHATBOT</a:t>
            </a:r>
            <a:r>
              <a:rPr lang="en-US" dirty="0"/>
              <a:t> -</a:t>
            </a:r>
            <a:r>
              <a:rPr lang="en-US" sz="3200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49A3-E97A-2245-B38B-FC177C4F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E1576B-8A8F-5144-8AE5-73D06866BBE6}"/>
              </a:ext>
            </a:extLst>
          </p:cNvPr>
          <p:cNvGrpSpPr/>
          <p:nvPr/>
        </p:nvGrpSpPr>
        <p:grpSpPr>
          <a:xfrm>
            <a:off x="2771714" y="5668630"/>
            <a:ext cx="6913124" cy="307777"/>
            <a:chOff x="2113788" y="5668630"/>
            <a:chExt cx="6913124" cy="3077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119D54-BC5E-3949-A33F-A6909ED82313}"/>
                </a:ext>
              </a:extLst>
            </p:cNvPr>
            <p:cNvSpPr txBox="1"/>
            <p:nvPr/>
          </p:nvSpPr>
          <p:spPr>
            <a:xfrm>
              <a:off x="2113788" y="5668630"/>
              <a:ext cx="6913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sales@intech-systems.com</a:t>
              </a:r>
              <a:r>
                <a:rPr lang="en-IN" sz="1400">
                  <a:solidFill>
                    <a:schemeClr val="bg1"/>
                  </a:solidFill>
                </a:rPr>
                <a:t>  </a:t>
              </a:r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|</a:t>
              </a:r>
              <a:r>
                <a:rPr lang="en-US" sz="1400">
                  <a:solidFill>
                    <a:schemeClr val="bg1"/>
                  </a:solidFill>
                </a:rPr>
                <a:t>        </a:t>
              </a:r>
              <a:r>
                <a:rPr lang="en-IN" sz="1400">
                  <a:solidFill>
                    <a:schemeClr val="bg1"/>
                  </a:solidFill>
                </a:rPr>
                <a:t>079-6611-8965</a:t>
              </a:r>
              <a:r>
                <a:rPr lang="en-IN" sz="1400"/>
                <a:t>  </a:t>
              </a:r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|</a:t>
              </a:r>
              <a:r>
                <a:rPr lang="en-US" sz="1400">
                  <a:solidFill>
                    <a:schemeClr val="bg1"/>
                  </a:solidFill>
                </a:rPr>
                <a:t>        </a:t>
              </a:r>
              <a:r>
                <a:rPr lang="en-US" sz="1400" err="1">
                  <a:solidFill>
                    <a:schemeClr val="bg1"/>
                  </a:solidFill>
                </a:rPr>
                <a:t>www.intech-systems.com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E1A9A0-ABBD-3D43-A3BA-FA11C09749BA}"/>
                </a:ext>
              </a:extLst>
            </p:cNvPr>
            <p:cNvSpPr/>
            <p:nvPr/>
          </p:nvSpPr>
          <p:spPr>
            <a:xfrm>
              <a:off x="2386119" y="5770700"/>
              <a:ext cx="207806" cy="139390"/>
            </a:xfrm>
            <a:custGeom>
              <a:avLst/>
              <a:gdLst>
                <a:gd name="connsiteX0" fmla="*/ 125729 w 339005"/>
                <a:gd name="connsiteY0" fmla="*/ 119211 h 222589"/>
                <a:gd name="connsiteX1" fmla="*/ 138768 w 339005"/>
                <a:gd name="connsiteY1" fmla="*/ 130387 h 222589"/>
                <a:gd name="connsiteX2" fmla="*/ 169502 w 339005"/>
                <a:gd name="connsiteY2" fmla="*/ 142494 h 222589"/>
                <a:gd name="connsiteX3" fmla="*/ 200236 w 339005"/>
                <a:gd name="connsiteY3" fmla="*/ 131318 h 222589"/>
                <a:gd name="connsiteX4" fmla="*/ 213275 w 339005"/>
                <a:gd name="connsiteY4" fmla="*/ 119211 h 222589"/>
                <a:gd name="connsiteX5" fmla="*/ 328760 w 339005"/>
                <a:gd name="connsiteY5" fmla="*/ 222589 h 222589"/>
                <a:gd name="connsiteX6" fmla="*/ 10244 w 339005"/>
                <a:gd name="connsiteY6" fmla="*/ 222589 h 222589"/>
                <a:gd name="connsiteX7" fmla="*/ 339005 w 339005"/>
                <a:gd name="connsiteY7" fmla="*/ 7451 h 222589"/>
                <a:gd name="connsiteX8" fmla="*/ 339005 w 339005"/>
                <a:gd name="connsiteY8" fmla="*/ 214207 h 222589"/>
                <a:gd name="connsiteX9" fmla="*/ 222588 w 339005"/>
                <a:gd name="connsiteY9" fmla="*/ 110829 h 222589"/>
                <a:gd name="connsiteX10" fmla="*/ 0 w 339005"/>
                <a:gd name="connsiteY10" fmla="*/ 7451 h 222589"/>
                <a:gd name="connsiteX11" fmla="*/ 116417 w 339005"/>
                <a:gd name="connsiteY11" fmla="*/ 110829 h 222589"/>
                <a:gd name="connsiteX12" fmla="*/ 0 w 339005"/>
                <a:gd name="connsiteY12" fmla="*/ 214207 h 222589"/>
                <a:gd name="connsiteX13" fmla="*/ 10244 w 339005"/>
                <a:gd name="connsiteY13" fmla="*/ 0 h 222589"/>
                <a:gd name="connsiteX14" fmla="*/ 328760 w 339005"/>
                <a:gd name="connsiteY14" fmla="*/ 0 h 222589"/>
                <a:gd name="connsiteX15" fmla="*/ 191854 w 339005"/>
                <a:gd name="connsiteY15" fmla="*/ 122005 h 222589"/>
                <a:gd name="connsiteX16" fmla="*/ 147150 w 339005"/>
                <a:gd name="connsiteY16" fmla="*/ 122005 h 2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9005" h="222589">
                  <a:moveTo>
                    <a:pt x="125729" y="119211"/>
                  </a:moveTo>
                  <a:lnTo>
                    <a:pt x="138768" y="130387"/>
                  </a:lnTo>
                  <a:cubicBezTo>
                    <a:pt x="147150" y="138769"/>
                    <a:pt x="158326" y="142494"/>
                    <a:pt x="169502" y="142494"/>
                  </a:cubicBezTo>
                  <a:cubicBezTo>
                    <a:pt x="180678" y="142494"/>
                    <a:pt x="190923" y="138769"/>
                    <a:pt x="200236" y="131318"/>
                  </a:cubicBezTo>
                  <a:lnTo>
                    <a:pt x="213275" y="119211"/>
                  </a:lnTo>
                  <a:lnTo>
                    <a:pt x="328760" y="222589"/>
                  </a:lnTo>
                  <a:lnTo>
                    <a:pt x="10244" y="222589"/>
                  </a:lnTo>
                  <a:close/>
                  <a:moveTo>
                    <a:pt x="339005" y="7451"/>
                  </a:moveTo>
                  <a:lnTo>
                    <a:pt x="339005" y="214207"/>
                  </a:lnTo>
                  <a:lnTo>
                    <a:pt x="222588" y="110829"/>
                  </a:lnTo>
                  <a:close/>
                  <a:moveTo>
                    <a:pt x="0" y="7451"/>
                  </a:moveTo>
                  <a:lnTo>
                    <a:pt x="116417" y="110829"/>
                  </a:lnTo>
                  <a:lnTo>
                    <a:pt x="0" y="214207"/>
                  </a:lnTo>
                  <a:close/>
                  <a:moveTo>
                    <a:pt x="10244" y="0"/>
                  </a:moveTo>
                  <a:lnTo>
                    <a:pt x="328760" y="0"/>
                  </a:lnTo>
                  <a:lnTo>
                    <a:pt x="191854" y="122005"/>
                  </a:lnTo>
                  <a:cubicBezTo>
                    <a:pt x="178815" y="133181"/>
                    <a:pt x="159257" y="133181"/>
                    <a:pt x="147150" y="122005"/>
                  </a:cubicBez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F3F5FB1-E499-B34E-8D92-5986E9438DB4}"/>
                </a:ext>
              </a:extLst>
            </p:cNvPr>
            <p:cNvSpPr/>
            <p:nvPr/>
          </p:nvSpPr>
          <p:spPr>
            <a:xfrm>
              <a:off x="6409386" y="5748342"/>
              <a:ext cx="183599" cy="184106"/>
            </a:xfrm>
            <a:custGeom>
              <a:avLst/>
              <a:gdLst>
                <a:gd name="connsiteX0" fmla="*/ 229107 w 337142"/>
                <a:gd name="connsiteY0" fmla="*/ 271017 h 338074"/>
                <a:gd name="connsiteX1" fmla="*/ 288712 w 337142"/>
                <a:gd name="connsiteY1" fmla="*/ 288712 h 338074"/>
                <a:gd name="connsiteX2" fmla="*/ 198373 w 337142"/>
                <a:gd name="connsiteY2" fmla="*/ 335279 h 338074"/>
                <a:gd name="connsiteX3" fmla="*/ 229107 w 337142"/>
                <a:gd name="connsiteY3" fmla="*/ 271017 h 338074"/>
                <a:gd name="connsiteX4" fmla="*/ 109896 w 337142"/>
                <a:gd name="connsiteY4" fmla="*/ 271017 h 338074"/>
                <a:gd name="connsiteX5" fmla="*/ 140630 w 337142"/>
                <a:gd name="connsiteY5" fmla="*/ 336210 h 338074"/>
                <a:gd name="connsiteX6" fmla="*/ 50291 w 337142"/>
                <a:gd name="connsiteY6" fmla="*/ 289644 h 338074"/>
                <a:gd name="connsiteX7" fmla="*/ 109896 w 337142"/>
                <a:gd name="connsiteY7" fmla="*/ 271017 h 338074"/>
                <a:gd name="connsiteX8" fmla="*/ 168571 w 337142"/>
                <a:gd name="connsiteY8" fmla="*/ 265430 h 338074"/>
                <a:gd name="connsiteX9" fmla="*/ 216069 w 337142"/>
                <a:gd name="connsiteY9" fmla="*/ 269155 h 338074"/>
                <a:gd name="connsiteX10" fmla="*/ 168571 w 337142"/>
                <a:gd name="connsiteY10" fmla="*/ 338074 h 338074"/>
                <a:gd name="connsiteX11" fmla="*/ 121073 w 337142"/>
                <a:gd name="connsiteY11" fmla="*/ 269155 h 338074"/>
                <a:gd name="connsiteX12" fmla="*/ 168571 w 337142"/>
                <a:gd name="connsiteY12" fmla="*/ 265430 h 338074"/>
                <a:gd name="connsiteX13" fmla="*/ 329692 w 337142"/>
                <a:gd name="connsiteY13" fmla="*/ 137837 h 338074"/>
                <a:gd name="connsiteX14" fmla="*/ 321310 w 337142"/>
                <a:gd name="connsiteY14" fmla="*/ 141562 h 338074"/>
                <a:gd name="connsiteX15" fmla="*/ 307340 w 337142"/>
                <a:gd name="connsiteY15" fmla="*/ 176953 h 338074"/>
                <a:gd name="connsiteX16" fmla="*/ 296164 w 337142"/>
                <a:gd name="connsiteY16" fmla="*/ 147150 h 338074"/>
                <a:gd name="connsiteX17" fmla="*/ 290576 w 337142"/>
                <a:gd name="connsiteY17" fmla="*/ 143425 h 338074"/>
                <a:gd name="connsiteX18" fmla="*/ 284988 w 337142"/>
                <a:gd name="connsiteY18" fmla="*/ 147150 h 338074"/>
                <a:gd name="connsiteX19" fmla="*/ 271018 w 337142"/>
                <a:gd name="connsiteY19" fmla="*/ 177884 h 338074"/>
                <a:gd name="connsiteX20" fmla="*/ 257979 w 337142"/>
                <a:gd name="connsiteY20" fmla="*/ 142494 h 338074"/>
                <a:gd name="connsiteX21" fmla="*/ 249597 w 337142"/>
                <a:gd name="connsiteY21" fmla="*/ 138768 h 338074"/>
                <a:gd name="connsiteX22" fmla="*/ 245872 w 337142"/>
                <a:gd name="connsiteY22" fmla="*/ 147150 h 338074"/>
                <a:gd name="connsiteX23" fmla="*/ 263567 w 337142"/>
                <a:gd name="connsiteY23" fmla="*/ 197442 h 338074"/>
                <a:gd name="connsiteX24" fmla="*/ 269155 w 337142"/>
                <a:gd name="connsiteY24" fmla="*/ 201168 h 338074"/>
                <a:gd name="connsiteX25" fmla="*/ 274743 w 337142"/>
                <a:gd name="connsiteY25" fmla="*/ 197442 h 338074"/>
                <a:gd name="connsiteX26" fmla="*/ 288713 w 337142"/>
                <a:gd name="connsiteY26" fmla="*/ 165777 h 338074"/>
                <a:gd name="connsiteX27" fmla="*/ 300820 w 337142"/>
                <a:gd name="connsiteY27" fmla="*/ 196511 h 338074"/>
                <a:gd name="connsiteX28" fmla="*/ 306408 w 337142"/>
                <a:gd name="connsiteY28" fmla="*/ 200236 h 338074"/>
                <a:gd name="connsiteX29" fmla="*/ 311996 w 337142"/>
                <a:gd name="connsiteY29" fmla="*/ 196511 h 338074"/>
                <a:gd name="connsiteX30" fmla="*/ 333417 w 337142"/>
                <a:gd name="connsiteY30" fmla="*/ 146219 h 338074"/>
                <a:gd name="connsiteX31" fmla="*/ 329692 w 337142"/>
                <a:gd name="connsiteY31" fmla="*/ 137837 h 338074"/>
                <a:gd name="connsiteX32" fmla="*/ 129455 w 337142"/>
                <a:gd name="connsiteY32" fmla="*/ 137837 h 338074"/>
                <a:gd name="connsiteX33" fmla="*/ 125729 w 337142"/>
                <a:gd name="connsiteY33" fmla="*/ 146219 h 338074"/>
                <a:gd name="connsiteX34" fmla="*/ 145287 w 337142"/>
                <a:gd name="connsiteY34" fmla="*/ 196511 h 338074"/>
                <a:gd name="connsiteX35" fmla="*/ 150875 w 337142"/>
                <a:gd name="connsiteY35" fmla="*/ 200236 h 338074"/>
                <a:gd name="connsiteX36" fmla="*/ 156463 w 337142"/>
                <a:gd name="connsiteY36" fmla="*/ 196511 h 338074"/>
                <a:gd name="connsiteX37" fmla="*/ 170433 w 337142"/>
                <a:gd name="connsiteY37" fmla="*/ 165777 h 338074"/>
                <a:gd name="connsiteX38" fmla="*/ 182541 w 337142"/>
                <a:gd name="connsiteY38" fmla="*/ 196511 h 338074"/>
                <a:gd name="connsiteX39" fmla="*/ 188129 w 337142"/>
                <a:gd name="connsiteY39" fmla="*/ 200236 h 338074"/>
                <a:gd name="connsiteX40" fmla="*/ 193717 w 337142"/>
                <a:gd name="connsiteY40" fmla="*/ 196511 h 338074"/>
                <a:gd name="connsiteX41" fmla="*/ 213275 w 337142"/>
                <a:gd name="connsiteY41" fmla="*/ 146219 h 338074"/>
                <a:gd name="connsiteX42" fmla="*/ 209549 w 337142"/>
                <a:gd name="connsiteY42" fmla="*/ 137837 h 338074"/>
                <a:gd name="connsiteX43" fmla="*/ 201167 w 337142"/>
                <a:gd name="connsiteY43" fmla="*/ 141562 h 338074"/>
                <a:gd name="connsiteX44" fmla="*/ 187197 w 337142"/>
                <a:gd name="connsiteY44" fmla="*/ 176953 h 338074"/>
                <a:gd name="connsiteX45" fmla="*/ 176021 w 337142"/>
                <a:gd name="connsiteY45" fmla="*/ 147150 h 338074"/>
                <a:gd name="connsiteX46" fmla="*/ 170433 w 337142"/>
                <a:gd name="connsiteY46" fmla="*/ 142494 h 338074"/>
                <a:gd name="connsiteX47" fmla="*/ 164845 w 337142"/>
                <a:gd name="connsiteY47" fmla="*/ 146219 h 338074"/>
                <a:gd name="connsiteX48" fmla="*/ 150875 w 337142"/>
                <a:gd name="connsiteY48" fmla="*/ 176953 h 338074"/>
                <a:gd name="connsiteX49" fmla="*/ 137837 w 337142"/>
                <a:gd name="connsiteY49" fmla="*/ 141562 h 338074"/>
                <a:gd name="connsiteX50" fmla="*/ 129455 w 337142"/>
                <a:gd name="connsiteY50" fmla="*/ 137837 h 338074"/>
                <a:gd name="connsiteX51" fmla="*/ 10245 w 337142"/>
                <a:gd name="connsiteY51" fmla="*/ 137837 h 338074"/>
                <a:gd name="connsiteX52" fmla="*/ 6519 w 337142"/>
                <a:gd name="connsiteY52" fmla="*/ 146219 h 338074"/>
                <a:gd name="connsiteX53" fmla="*/ 24215 w 337142"/>
                <a:gd name="connsiteY53" fmla="*/ 196511 h 338074"/>
                <a:gd name="connsiteX54" fmla="*/ 29803 w 337142"/>
                <a:gd name="connsiteY54" fmla="*/ 200237 h 338074"/>
                <a:gd name="connsiteX55" fmla="*/ 35391 w 337142"/>
                <a:gd name="connsiteY55" fmla="*/ 196511 h 338074"/>
                <a:gd name="connsiteX56" fmla="*/ 49361 w 337142"/>
                <a:gd name="connsiteY56" fmla="*/ 165777 h 338074"/>
                <a:gd name="connsiteX57" fmla="*/ 61468 w 337142"/>
                <a:gd name="connsiteY57" fmla="*/ 196511 h 338074"/>
                <a:gd name="connsiteX58" fmla="*/ 67056 w 337142"/>
                <a:gd name="connsiteY58" fmla="*/ 200237 h 338074"/>
                <a:gd name="connsiteX59" fmla="*/ 72644 w 337142"/>
                <a:gd name="connsiteY59" fmla="*/ 196511 h 338074"/>
                <a:gd name="connsiteX60" fmla="*/ 92202 w 337142"/>
                <a:gd name="connsiteY60" fmla="*/ 146219 h 338074"/>
                <a:gd name="connsiteX61" fmla="*/ 88477 w 337142"/>
                <a:gd name="connsiteY61" fmla="*/ 137837 h 338074"/>
                <a:gd name="connsiteX62" fmla="*/ 80095 w 337142"/>
                <a:gd name="connsiteY62" fmla="*/ 141563 h 338074"/>
                <a:gd name="connsiteX63" fmla="*/ 66125 w 337142"/>
                <a:gd name="connsiteY63" fmla="*/ 176953 h 338074"/>
                <a:gd name="connsiteX64" fmla="*/ 54949 w 337142"/>
                <a:gd name="connsiteY64" fmla="*/ 147151 h 338074"/>
                <a:gd name="connsiteX65" fmla="*/ 49361 w 337142"/>
                <a:gd name="connsiteY65" fmla="*/ 143425 h 338074"/>
                <a:gd name="connsiteX66" fmla="*/ 45635 w 337142"/>
                <a:gd name="connsiteY66" fmla="*/ 146219 h 338074"/>
                <a:gd name="connsiteX67" fmla="*/ 31665 w 337142"/>
                <a:gd name="connsiteY67" fmla="*/ 176953 h 338074"/>
                <a:gd name="connsiteX68" fmla="*/ 18627 w 337142"/>
                <a:gd name="connsiteY68" fmla="*/ 141563 h 338074"/>
                <a:gd name="connsiteX69" fmla="*/ 10245 w 337142"/>
                <a:gd name="connsiteY69" fmla="*/ 137837 h 338074"/>
                <a:gd name="connsiteX70" fmla="*/ 119210 w 337142"/>
                <a:gd name="connsiteY70" fmla="*/ 81957 h 338074"/>
                <a:gd name="connsiteX71" fmla="*/ 169502 w 337142"/>
                <a:gd name="connsiteY71" fmla="*/ 85682 h 338074"/>
                <a:gd name="connsiteX72" fmla="*/ 219794 w 337142"/>
                <a:gd name="connsiteY72" fmla="*/ 81957 h 338074"/>
                <a:gd name="connsiteX73" fmla="*/ 228176 w 337142"/>
                <a:gd name="connsiteY73" fmla="*/ 169502 h 338074"/>
                <a:gd name="connsiteX74" fmla="*/ 219794 w 337142"/>
                <a:gd name="connsiteY74" fmla="*/ 257048 h 338074"/>
                <a:gd name="connsiteX75" fmla="*/ 169502 w 337142"/>
                <a:gd name="connsiteY75" fmla="*/ 253322 h 338074"/>
                <a:gd name="connsiteX76" fmla="*/ 119210 w 337142"/>
                <a:gd name="connsiteY76" fmla="*/ 257048 h 338074"/>
                <a:gd name="connsiteX77" fmla="*/ 110828 w 337142"/>
                <a:gd name="connsiteY77" fmla="*/ 169502 h 338074"/>
                <a:gd name="connsiteX78" fmla="*/ 119210 w 337142"/>
                <a:gd name="connsiteY78" fmla="*/ 81957 h 338074"/>
                <a:gd name="connsiteX79" fmla="*/ 296164 w 337142"/>
                <a:gd name="connsiteY79" fmla="*/ 59605 h 338074"/>
                <a:gd name="connsiteX80" fmla="*/ 304546 w 337142"/>
                <a:gd name="connsiteY80" fmla="*/ 69850 h 338074"/>
                <a:gd name="connsiteX81" fmla="*/ 306408 w 337142"/>
                <a:gd name="connsiteY81" fmla="*/ 71712 h 338074"/>
                <a:gd name="connsiteX82" fmla="*/ 312928 w 337142"/>
                <a:gd name="connsiteY82" fmla="*/ 81957 h 338074"/>
                <a:gd name="connsiteX83" fmla="*/ 314790 w 337142"/>
                <a:gd name="connsiteY83" fmla="*/ 85682 h 338074"/>
                <a:gd name="connsiteX84" fmla="*/ 320378 w 337142"/>
                <a:gd name="connsiteY84" fmla="*/ 94996 h 338074"/>
                <a:gd name="connsiteX85" fmla="*/ 322241 w 337142"/>
                <a:gd name="connsiteY85" fmla="*/ 99652 h 338074"/>
                <a:gd name="connsiteX86" fmla="*/ 325966 w 337142"/>
                <a:gd name="connsiteY86" fmla="*/ 108966 h 338074"/>
                <a:gd name="connsiteX87" fmla="*/ 327829 w 337142"/>
                <a:gd name="connsiteY87" fmla="*/ 114554 h 338074"/>
                <a:gd name="connsiteX88" fmla="*/ 330623 w 337142"/>
                <a:gd name="connsiteY88" fmla="*/ 122936 h 338074"/>
                <a:gd name="connsiteX89" fmla="*/ 332486 w 337142"/>
                <a:gd name="connsiteY89" fmla="*/ 129455 h 338074"/>
                <a:gd name="connsiteX90" fmla="*/ 334348 w 337142"/>
                <a:gd name="connsiteY90" fmla="*/ 137837 h 338074"/>
                <a:gd name="connsiteX91" fmla="*/ 335280 w 337142"/>
                <a:gd name="connsiteY91" fmla="*/ 147150 h 338074"/>
                <a:gd name="connsiteX92" fmla="*/ 336211 w 337142"/>
                <a:gd name="connsiteY92" fmla="*/ 153670 h 338074"/>
                <a:gd name="connsiteX93" fmla="*/ 337142 w 337142"/>
                <a:gd name="connsiteY93" fmla="*/ 169502 h 338074"/>
                <a:gd name="connsiteX94" fmla="*/ 336211 w 337142"/>
                <a:gd name="connsiteY94" fmla="*/ 185335 h 338074"/>
                <a:gd name="connsiteX95" fmla="*/ 335280 w 337142"/>
                <a:gd name="connsiteY95" fmla="*/ 191854 h 338074"/>
                <a:gd name="connsiteX96" fmla="*/ 334348 w 337142"/>
                <a:gd name="connsiteY96" fmla="*/ 201168 h 338074"/>
                <a:gd name="connsiteX97" fmla="*/ 332486 w 337142"/>
                <a:gd name="connsiteY97" fmla="*/ 209550 h 338074"/>
                <a:gd name="connsiteX98" fmla="*/ 330623 w 337142"/>
                <a:gd name="connsiteY98" fmla="*/ 216069 h 338074"/>
                <a:gd name="connsiteX99" fmla="*/ 327829 w 337142"/>
                <a:gd name="connsiteY99" fmla="*/ 224451 h 338074"/>
                <a:gd name="connsiteX100" fmla="*/ 325966 w 337142"/>
                <a:gd name="connsiteY100" fmla="*/ 230039 h 338074"/>
                <a:gd name="connsiteX101" fmla="*/ 322241 w 337142"/>
                <a:gd name="connsiteY101" fmla="*/ 239352 h 338074"/>
                <a:gd name="connsiteX102" fmla="*/ 320378 w 337142"/>
                <a:gd name="connsiteY102" fmla="*/ 244009 h 338074"/>
                <a:gd name="connsiteX103" fmla="*/ 315722 w 337142"/>
                <a:gd name="connsiteY103" fmla="*/ 253322 h 338074"/>
                <a:gd name="connsiteX104" fmla="*/ 313859 w 337142"/>
                <a:gd name="connsiteY104" fmla="*/ 257048 h 338074"/>
                <a:gd name="connsiteX105" fmla="*/ 307340 w 337142"/>
                <a:gd name="connsiteY105" fmla="*/ 267292 h 338074"/>
                <a:gd name="connsiteX106" fmla="*/ 305477 w 337142"/>
                <a:gd name="connsiteY106" fmla="*/ 269155 h 338074"/>
                <a:gd name="connsiteX107" fmla="*/ 297095 w 337142"/>
                <a:gd name="connsiteY107" fmla="*/ 279400 h 338074"/>
                <a:gd name="connsiteX108" fmla="*/ 230039 w 337142"/>
                <a:gd name="connsiteY108" fmla="*/ 258910 h 338074"/>
                <a:gd name="connsiteX109" fmla="*/ 239352 w 337142"/>
                <a:gd name="connsiteY109" fmla="*/ 169502 h 338074"/>
                <a:gd name="connsiteX110" fmla="*/ 230039 w 337142"/>
                <a:gd name="connsiteY110" fmla="*/ 80094 h 338074"/>
                <a:gd name="connsiteX111" fmla="*/ 296164 w 337142"/>
                <a:gd name="connsiteY111" fmla="*/ 59605 h 338074"/>
                <a:gd name="connsiteX112" fmla="*/ 40979 w 337142"/>
                <a:gd name="connsiteY112" fmla="*/ 58674 h 338074"/>
                <a:gd name="connsiteX113" fmla="*/ 107103 w 337142"/>
                <a:gd name="connsiteY113" fmla="*/ 80095 h 338074"/>
                <a:gd name="connsiteX114" fmla="*/ 97790 w 337142"/>
                <a:gd name="connsiteY114" fmla="*/ 169503 h 338074"/>
                <a:gd name="connsiteX115" fmla="*/ 107103 w 337142"/>
                <a:gd name="connsiteY115" fmla="*/ 258911 h 338074"/>
                <a:gd name="connsiteX116" fmla="*/ 40979 w 337142"/>
                <a:gd name="connsiteY116" fmla="*/ 279400 h 338074"/>
                <a:gd name="connsiteX117" fmla="*/ 32597 w 337142"/>
                <a:gd name="connsiteY117" fmla="*/ 269155 h 338074"/>
                <a:gd name="connsiteX118" fmla="*/ 31665 w 337142"/>
                <a:gd name="connsiteY118" fmla="*/ 267293 h 338074"/>
                <a:gd name="connsiteX119" fmla="*/ 25146 w 337142"/>
                <a:gd name="connsiteY119" fmla="*/ 257048 h 338074"/>
                <a:gd name="connsiteX120" fmla="*/ 22352 w 337142"/>
                <a:gd name="connsiteY120" fmla="*/ 254254 h 338074"/>
                <a:gd name="connsiteX121" fmla="*/ 16764 w 337142"/>
                <a:gd name="connsiteY121" fmla="*/ 244941 h 338074"/>
                <a:gd name="connsiteX122" fmla="*/ 14901 w 337142"/>
                <a:gd name="connsiteY122" fmla="*/ 240284 h 338074"/>
                <a:gd name="connsiteX123" fmla="*/ 11176 w 337142"/>
                <a:gd name="connsiteY123" fmla="*/ 230971 h 338074"/>
                <a:gd name="connsiteX124" fmla="*/ 9313 w 337142"/>
                <a:gd name="connsiteY124" fmla="*/ 225383 h 338074"/>
                <a:gd name="connsiteX125" fmla="*/ 6519 w 337142"/>
                <a:gd name="connsiteY125" fmla="*/ 216069 h 338074"/>
                <a:gd name="connsiteX126" fmla="*/ 4657 w 337142"/>
                <a:gd name="connsiteY126" fmla="*/ 209550 h 338074"/>
                <a:gd name="connsiteX127" fmla="*/ 2794 w 337142"/>
                <a:gd name="connsiteY127" fmla="*/ 201168 h 338074"/>
                <a:gd name="connsiteX128" fmla="*/ 1863 w 337142"/>
                <a:gd name="connsiteY128" fmla="*/ 191855 h 338074"/>
                <a:gd name="connsiteX129" fmla="*/ 931 w 337142"/>
                <a:gd name="connsiteY129" fmla="*/ 185335 h 338074"/>
                <a:gd name="connsiteX130" fmla="*/ 0 w 337142"/>
                <a:gd name="connsiteY130" fmla="*/ 169503 h 338074"/>
                <a:gd name="connsiteX131" fmla="*/ 931 w 337142"/>
                <a:gd name="connsiteY131" fmla="*/ 153670 h 338074"/>
                <a:gd name="connsiteX132" fmla="*/ 1863 w 337142"/>
                <a:gd name="connsiteY132" fmla="*/ 147151 h 338074"/>
                <a:gd name="connsiteX133" fmla="*/ 2794 w 337142"/>
                <a:gd name="connsiteY133" fmla="*/ 137837 h 338074"/>
                <a:gd name="connsiteX134" fmla="*/ 5588 w 337142"/>
                <a:gd name="connsiteY134" fmla="*/ 129455 h 338074"/>
                <a:gd name="connsiteX135" fmla="*/ 7451 w 337142"/>
                <a:gd name="connsiteY135" fmla="*/ 122936 h 338074"/>
                <a:gd name="connsiteX136" fmla="*/ 10245 w 337142"/>
                <a:gd name="connsiteY136" fmla="*/ 113623 h 338074"/>
                <a:gd name="connsiteX137" fmla="*/ 12107 w 337142"/>
                <a:gd name="connsiteY137" fmla="*/ 108035 h 338074"/>
                <a:gd name="connsiteX138" fmla="*/ 15833 w 337142"/>
                <a:gd name="connsiteY138" fmla="*/ 98721 h 338074"/>
                <a:gd name="connsiteX139" fmla="*/ 17695 w 337142"/>
                <a:gd name="connsiteY139" fmla="*/ 94065 h 338074"/>
                <a:gd name="connsiteX140" fmla="*/ 23283 w 337142"/>
                <a:gd name="connsiteY140" fmla="*/ 84751 h 338074"/>
                <a:gd name="connsiteX141" fmla="*/ 25146 w 337142"/>
                <a:gd name="connsiteY141" fmla="*/ 81957 h 338074"/>
                <a:gd name="connsiteX142" fmla="*/ 31665 w 337142"/>
                <a:gd name="connsiteY142" fmla="*/ 71713 h 338074"/>
                <a:gd name="connsiteX143" fmla="*/ 32597 w 337142"/>
                <a:gd name="connsiteY143" fmla="*/ 68919 h 338074"/>
                <a:gd name="connsiteX144" fmla="*/ 40979 w 337142"/>
                <a:gd name="connsiteY144" fmla="*/ 58674 h 338074"/>
                <a:gd name="connsiteX145" fmla="*/ 198373 w 337142"/>
                <a:gd name="connsiteY145" fmla="*/ 2794 h 338074"/>
                <a:gd name="connsiteX146" fmla="*/ 288712 w 337142"/>
                <a:gd name="connsiteY146" fmla="*/ 49361 h 338074"/>
                <a:gd name="connsiteX147" fmla="*/ 229107 w 337142"/>
                <a:gd name="connsiteY147" fmla="*/ 67056 h 338074"/>
                <a:gd name="connsiteX148" fmla="*/ 198373 w 337142"/>
                <a:gd name="connsiteY148" fmla="*/ 2794 h 338074"/>
                <a:gd name="connsiteX149" fmla="*/ 140630 w 337142"/>
                <a:gd name="connsiteY149" fmla="*/ 2794 h 338074"/>
                <a:gd name="connsiteX150" fmla="*/ 109896 w 337142"/>
                <a:gd name="connsiteY150" fmla="*/ 67987 h 338074"/>
                <a:gd name="connsiteX151" fmla="*/ 50291 w 337142"/>
                <a:gd name="connsiteY151" fmla="*/ 49361 h 338074"/>
                <a:gd name="connsiteX152" fmla="*/ 140630 w 337142"/>
                <a:gd name="connsiteY152" fmla="*/ 2794 h 338074"/>
                <a:gd name="connsiteX153" fmla="*/ 169502 w 337142"/>
                <a:gd name="connsiteY153" fmla="*/ 0 h 338074"/>
                <a:gd name="connsiteX154" fmla="*/ 217000 w 337142"/>
                <a:gd name="connsiteY154" fmla="*/ 68919 h 338074"/>
                <a:gd name="connsiteX155" fmla="*/ 169502 w 337142"/>
                <a:gd name="connsiteY155" fmla="*/ 72644 h 338074"/>
                <a:gd name="connsiteX156" fmla="*/ 122004 w 337142"/>
                <a:gd name="connsiteY156" fmla="*/ 68919 h 338074"/>
                <a:gd name="connsiteX157" fmla="*/ 169502 w 337142"/>
                <a:gd name="connsiteY157" fmla="*/ 0 h 33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337142" h="338074">
                  <a:moveTo>
                    <a:pt x="229107" y="271017"/>
                  </a:moveTo>
                  <a:cubicBezTo>
                    <a:pt x="250528" y="275674"/>
                    <a:pt x="271017" y="281262"/>
                    <a:pt x="288712" y="288712"/>
                  </a:cubicBezTo>
                  <a:cubicBezTo>
                    <a:pt x="264498" y="312927"/>
                    <a:pt x="232832" y="329691"/>
                    <a:pt x="198373" y="335279"/>
                  </a:cubicBezTo>
                  <a:cubicBezTo>
                    <a:pt x="211412" y="322240"/>
                    <a:pt x="221656" y="299888"/>
                    <a:pt x="229107" y="271017"/>
                  </a:cubicBezTo>
                  <a:close/>
                  <a:moveTo>
                    <a:pt x="109896" y="271017"/>
                  </a:moveTo>
                  <a:cubicBezTo>
                    <a:pt x="117347" y="299888"/>
                    <a:pt x="127592" y="322240"/>
                    <a:pt x="140630" y="336210"/>
                  </a:cubicBezTo>
                  <a:cubicBezTo>
                    <a:pt x="105240" y="329691"/>
                    <a:pt x="74506" y="313858"/>
                    <a:pt x="50291" y="289644"/>
                  </a:cubicBezTo>
                  <a:cubicBezTo>
                    <a:pt x="67055" y="281262"/>
                    <a:pt x="87544" y="274742"/>
                    <a:pt x="109896" y="271017"/>
                  </a:cubicBezTo>
                  <a:close/>
                  <a:moveTo>
                    <a:pt x="168571" y="265430"/>
                  </a:moveTo>
                  <a:cubicBezTo>
                    <a:pt x="185335" y="265430"/>
                    <a:pt x="201168" y="267293"/>
                    <a:pt x="216069" y="269155"/>
                  </a:cubicBezTo>
                  <a:cubicBezTo>
                    <a:pt x="204893" y="312928"/>
                    <a:pt x="186266" y="338074"/>
                    <a:pt x="168571" y="338074"/>
                  </a:cubicBezTo>
                  <a:cubicBezTo>
                    <a:pt x="150876" y="338074"/>
                    <a:pt x="132249" y="312928"/>
                    <a:pt x="121073" y="269155"/>
                  </a:cubicBezTo>
                  <a:cubicBezTo>
                    <a:pt x="136906" y="266361"/>
                    <a:pt x="152738" y="265430"/>
                    <a:pt x="168571" y="265430"/>
                  </a:cubicBezTo>
                  <a:close/>
                  <a:moveTo>
                    <a:pt x="329692" y="137837"/>
                  </a:moveTo>
                  <a:cubicBezTo>
                    <a:pt x="325966" y="136906"/>
                    <a:pt x="322241" y="138768"/>
                    <a:pt x="321310" y="141562"/>
                  </a:cubicBezTo>
                  <a:lnTo>
                    <a:pt x="307340" y="176953"/>
                  </a:lnTo>
                  <a:lnTo>
                    <a:pt x="296164" y="147150"/>
                  </a:lnTo>
                  <a:cubicBezTo>
                    <a:pt x="295232" y="145288"/>
                    <a:pt x="293370" y="143425"/>
                    <a:pt x="290576" y="143425"/>
                  </a:cubicBezTo>
                  <a:cubicBezTo>
                    <a:pt x="288713" y="143425"/>
                    <a:pt x="285919" y="145288"/>
                    <a:pt x="284988" y="147150"/>
                  </a:cubicBezTo>
                  <a:lnTo>
                    <a:pt x="271018" y="177884"/>
                  </a:lnTo>
                  <a:lnTo>
                    <a:pt x="257979" y="142494"/>
                  </a:lnTo>
                  <a:cubicBezTo>
                    <a:pt x="256116" y="139700"/>
                    <a:pt x="252391" y="137837"/>
                    <a:pt x="249597" y="138768"/>
                  </a:cubicBezTo>
                  <a:cubicBezTo>
                    <a:pt x="246803" y="140631"/>
                    <a:pt x="244940" y="144356"/>
                    <a:pt x="245872" y="147150"/>
                  </a:cubicBezTo>
                  <a:lnTo>
                    <a:pt x="263567" y="197442"/>
                  </a:lnTo>
                  <a:cubicBezTo>
                    <a:pt x="264498" y="199305"/>
                    <a:pt x="266361" y="201168"/>
                    <a:pt x="269155" y="201168"/>
                  </a:cubicBezTo>
                  <a:cubicBezTo>
                    <a:pt x="271018" y="201168"/>
                    <a:pt x="273812" y="199305"/>
                    <a:pt x="274743" y="197442"/>
                  </a:cubicBezTo>
                  <a:lnTo>
                    <a:pt x="288713" y="165777"/>
                  </a:lnTo>
                  <a:lnTo>
                    <a:pt x="300820" y="196511"/>
                  </a:lnTo>
                  <a:cubicBezTo>
                    <a:pt x="301752" y="198374"/>
                    <a:pt x="303614" y="200236"/>
                    <a:pt x="306408" y="200236"/>
                  </a:cubicBezTo>
                  <a:cubicBezTo>
                    <a:pt x="308271" y="200236"/>
                    <a:pt x="311065" y="199305"/>
                    <a:pt x="311996" y="196511"/>
                  </a:cubicBezTo>
                  <a:lnTo>
                    <a:pt x="333417" y="146219"/>
                  </a:lnTo>
                  <a:cubicBezTo>
                    <a:pt x="334348" y="142494"/>
                    <a:pt x="332486" y="138768"/>
                    <a:pt x="329692" y="137837"/>
                  </a:cubicBezTo>
                  <a:close/>
                  <a:moveTo>
                    <a:pt x="129455" y="137837"/>
                  </a:moveTo>
                  <a:cubicBezTo>
                    <a:pt x="126661" y="139700"/>
                    <a:pt x="124798" y="142494"/>
                    <a:pt x="125729" y="146219"/>
                  </a:cubicBezTo>
                  <a:lnTo>
                    <a:pt x="145287" y="196511"/>
                  </a:lnTo>
                  <a:cubicBezTo>
                    <a:pt x="146219" y="198374"/>
                    <a:pt x="148081" y="200236"/>
                    <a:pt x="150875" y="200236"/>
                  </a:cubicBezTo>
                  <a:cubicBezTo>
                    <a:pt x="152738" y="200236"/>
                    <a:pt x="155532" y="198374"/>
                    <a:pt x="156463" y="196511"/>
                  </a:cubicBezTo>
                  <a:lnTo>
                    <a:pt x="170433" y="165777"/>
                  </a:lnTo>
                  <a:lnTo>
                    <a:pt x="182541" y="196511"/>
                  </a:lnTo>
                  <a:cubicBezTo>
                    <a:pt x="183472" y="198374"/>
                    <a:pt x="185335" y="200236"/>
                    <a:pt x="188129" y="200236"/>
                  </a:cubicBezTo>
                  <a:cubicBezTo>
                    <a:pt x="189991" y="200236"/>
                    <a:pt x="192785" y="199305"/>
                    <a:pt x="193717" y="196511"/>
                  </a:cubicBezTo>
                  <a:lnTo>
                    <a:pt x="213275" y="146219"/>
                  </a:lnTo>
                  <a:cubicBezTo>
                    <a:pt x="214206" y="142494"/>
                    <a:pt x="212343" y="138768"/>
                    <a:pt x="209549" y="137837"/>
                  </a:cubicBezTo>
                  <a:cubicBezTo>
                    <a:pt x="205824" y="136906"/>
                    <a:pt x="202099" y="138768"/>
                    <a:pt x="201167" y="141562"/>
                  </a:cubicBezTo>
                  <a:lnTo>
                    <a:pt x="187197" y="176953"/>
                  </a:lnTo>
                  <a:lnTo>
                    <a:pt x="176021" y="147150"/>
                  </a:lnTo>
                  <a:cubicBezTo>
                    <a:pt x="175090" y="145288"/>
                    <a:pt x="172296" y="143425"/>
                    <a:pt x="170433" y="142494"/>
                  </a:cubicBezTo>
                  <a:cubicBezTo>
                    <a:pt x="167639" y="142494"/>
                    <a:pt x="165777" y="144356"/>
                    <a:pt x="164845" y="146219"/>
                  </a:cubicBezTo>
                  <a:lnTo>
                    <a:pt x="150875" y="176953"/>
                  </a:lnTo>
                  <a:lnTo>
                    <a:pt x="137837" y="141562"/>
                  </a:lnTo>
                  <a:cubicBezTo>
                    <a:pt x="135974" y="138768"/>
                    <a:pt x="133180" y="136906"/>
                    <a:pt x="129455" y="137837"/>
                  </a:cubicBezTo>
                  <a:close/>
                  <a:moveTo>
                    <a:pt x="10245" y="137837"/>
                  </a:moveTo>
                  <a:cubicBezTo>
                    <a:pt x="7451" y="139700"/>
                    <a:pt x="5588" y="143425"/>
                    <a:pt x="6519" y="146219"/>
                  </a:cubicBezTo>
                  <a:lnTo>
                    <a:pt x="24215" y="196511"/>
                  </a:lnTo>
                  <a:cubicBezTo>
                    <a:pt x="25146" y="198374"/>
                    <a:pt x="27009" y="200237"/>
                    <a:pt x="29803" y="200237"/>
                  </a:cubicBezTo>
                  <a:cubicBezTo>
                    <a:pt x="31665" y="200237"/>
                    <a:pt x="34459" y="198374"/>
                    <a:pt x="35391" y="196511"/>
                  </a:cubicBezTo>
                  <a:lnTo>
                    <a:pt x="49361" y="165777"/>
                  </a:lnTo>
                  <a:lnTo>
                    <a:pt x="61468" y="196511"/>
                  </a:lnTo>
                  <a:cubicBezTo>
                    <a:pt x="62399" y="198374"/>
                    <a:pt x="64262" y="200237"/>
                    <a:pt x="67056" y="200237"/>
                  </a:cubicBezTo>
                  <a:cubicBezTo>
                    <a:pt x="69850" y="200237"/>
                    <a:pt x="71713" y="199305"/>
                    <a:pt x="72644" y="196511"/>
                  </a:cubicBezTo>
                  <a:lnTo>
                    <a:pt x="92202" y="146219"/>
                  </a:lnTo>
                  <a:cubicBezTo>
                    <a:pt x="93133" y="142494"/>
                    <a:pt x="91271" y="138769"/>
                    <a:pt x="88477" y="137837"/>
                  </a:cubicBezTo>
                  <a:cubicBezTo>
                    <a:pt x="84751" y="136906"/>
                    <a:pt x="81026" y="138769"/>
                    <a:pt x="80095" y="141563"/>
                  </a:cubicBezTo>
                  <a:lnTo>
                    <a:pt x="66125" y="176953"/>
                  </a:lnTo>
                  <a:lnTo>
                    <a:pt x="54949" y="147151"/>
                  </a:lnTo>
                  <a:cubicBezTo>
                    <a:pt x="54017" y="145288"/>
                    <a:pt x="52155" y="143425"/>
                    <a:pt x="49361" y="143425"/>
                  </a:cubicBezTo>
                  <a:cubicBezTo>
                    <a:pt x="46567" y="143425"/>
                    <a:pt x="44704" y="145288"/>
                    <a:pt x="45635" y="146219"/>
                  </a:cubicBezTo>
                  <a:lnTo>
                    <a:pt x="31665" y="176953"/>
                  </a:lnTo>
                  <a:lnTo>
                    <a:pt x="18627" y="141563"/>
                  </a:lnTo>
                  <a:cubicBezTo>
                    <a:pt x="16764" y="138769"/>
                    <a:pt x="13039" y="136906"/>
                    <a:pt x="10245" y="137837"/>
                  </a:cubicBezTo>
                  <a:close/>
                  <a:moveTo>
                    <a:pt x="119210" y="81957"/>
                  </a:moveTo>
                  <a:cubicBezTo>
                    <a:pt x="135043" y="83820"/>
                    <a:pt x="151807" y="84751"/>
                    <a:pt x="169502" y="85682"/>
                  </a:cubicBezTo>
                  <a:cubicBezTo>
                    <a:pt x="187197" y="85682"/>
                    <a:pt x="203961" y="83820"/>
                    <a:pt x="219794" y="81957"/>
                  </a:cubicBezTo>
                  <a:cubicBezTo>
                    <a:pt x="224451" y="107103"/>
                    <a:pt x="228176" y="135974"/>
                    <a:pt x="228176" y="169502"/>
                  </a:cubicBezTo>
                  <a:cubicBezTo>
                    <a:pt x="228176" y="203030"/>
                    <a:pt x="225382" y="231902"/>
                    <a:pt x="219794" y="257048"/>
                  </a:cubicBezTo>
                  <a:cubicBezTo>
                    <a:pt x="203961" y="254254"/>
                    <a:pt x="187197" y="253322"/>
                    <a:pt x="169502" y="253322"/>
                  </a:cubicBezTo>
                  <a:cubicBezTo>
                    <a:pt x="151807" y="253322"/>
                    <a:pt x="135043" y="255185"/>
                    <a:pt x="119210" y="257048"/>
                  </a:cubicBezTo>
                  <a:cubicBezTo>
                    <a:pt x="114553" y="231902"/>
                    <a:pt x="110828" y="203030"/>
                    <a:pt x="110828" y="169502"/>
                  </a:cubicBezTo>
                  <a:cubicBezTo>
                    <a:pt x="110828" y="135974"/>
                    <a:pt x="113622" y="107103"/>
                    <a:pt x="119210" y="81957"/>
                  </a:cubicBezTo>
                  <a:close/>
                  <a:moveTo>
                    <a:pt x="296164" y="59605"/>
                  </a:moveTo>
                  <a:cubicBezTo>
                    <a:pt x="298958" y="62399"/>
                    <a:pt x="301752" y="66124"/>
                    <a:pt x="304546" y="69850"/>
                  </a:cubicBezTo>
                  <a:cubicBezTo>
                    <a:pt x="305477" y="70781"/>
                    <a:pt x="305477" y="70781"/>
                    <a:pt x="306408" y="71712"/>
                  </a:cubicBezTo>
                  <a:cubicBezTo>
                    <a:pt x="308271" y="75438"/>
                    <a:pt x="311065" y="78232"/>
                    <a:pt x="312928" y="81957"/>
                  </a:cubicBezTo>
                  <a:cubicBezTo>
                    <a:pt x="313859" y="83820"/>
                    <a:pt x="313859" y="84751"/>
                    <a:pt x="314790" y="85682"/>
                  </a:cubicBezTo>
                  <a:cubicBezTo>
                    <a:pt x="316653" y="88476"/>
                    <a:pt x="318516" y="92202"/>
                    <a:pt x="320378" y="94996"/>
                  </a:cubicBezTo>
                  <a:cubicBezTo>
                    <a:pt x="320378" y="96858"/>
                    <a:pt x="321310" y="97790"/>
                    <a:pt x="322241" y="99652"/>
                  </a:cubicBezTo>
                  <a:cubicBezTo>
                    <a:pt x="323172" y="102446"/>
                    <a:pt x="325035" y="106172"/>
                    <a:pt x="325966" y="108966"/>
                  </a:cubicBezTo>
                  <a:cubicBezTo>
                    <a:pt x="326898" y="110828"/>
                    <a:pt x="326898" y="112691"/>
                    <a:pt x="327829" y="114554"/>
                  </a:cubicBezTo>
                  <a:cubicBezTo>
                    <a:pt x="328760" y="117348"/>
                    <a:pt x="329692" y="120142"/>
                    <a:pt x="330623" y="122936"/>
                  </a:cubicBezTo>
                  <a:cubicBezTo>
                    <a:pt x="331554" y="124798"/>
                    <a:pt x="331554" y="126661"/>
                    <a:pt x="332486" y="129455"/>
                  </a:cubicBezTo>
                  <a:cubicBezTo>
                    <a:pt x="333417" y="132249"/>
                    <a:pt x="333417" y="135043"/>
                    <a:pt x="334348" y="137837"/>
                  </a:cubicBezTo>
                  <a:cubicBezTo>
                    <a:pt x="334348" y="140631"/>
                    <a:pt x="335280" y="144356"/>
                    <a:pt x="335280" y="147150"/>
                  </a:cubicBezTo>
                  <a:cubicBezTo>
                    <a:pt x="335280" y="149013"/>
                    <a:pt x="336211" y="151807"/>
                    <a:pt x="336211" y="153670"/>
                  </a:cubicBezTo>
                  <a:cubicBezTo>
                    <a:pt x="337142" y="158326"/>
                    <a:pt x="337142" y="163914"/>
                    <a:pt x="337142" y="169502"/>
                  </a:cubicBezTo>
                  <a:cubicBezTo>
                    <a:pt x="337142" y="175090"/>
                    <a:pt x="337142" y="179747"/>
                    <a:pt x="336211" y="185335"/>
                  </a:cubicBezTo>
                  <a:cubicBezTo>
                    <a:pt x="336211" y="187198"/>
                    <a:pt x="335280" y="189992"/>
                    <a:pt x="335280" y="191854"/>
                  </a:cubicBezTo>
                  <a:cubicBezTo>
                    <a:pt x="335280" y="195580"/>
                    <a:pt x="335280" y="198374"/>
                    <a:pt x="334348" y="201168"/>
                  </a:cubicBezTo>
                  <a:cubicBezTo>
                    <a:pt x="333417" y="203962"/>
                    <a:pt x="333417" y="206756"/>
                    <a:pt x="332486" y="209550"/>
                  </a:cubicBezTo>
                  <a:cubicBezTo>
                    <a:pt x="331554" y="211412"/>
                    <a:pt x="331554" y="214206"/>
                    <a:pt x="330623" y="216069"/>
                  </a:cubicBezTo>
                  <a:cubicBezTo>
                    <a:pt x="329692" y="218863"/>
                    <a:pt x="328760" y="221657"/>
                    <a:pt x="327829" y="224451"/>
                  </a:cubicBezTo>
                  <a:cubicBezTo>
                    <a:pt x="327829" y="226314"/>
                    <a:pt x="326898" y="228176"/>
                    <a:pt x="325966" y="230039"/>
                  </a:cubicBezTo>
                  <a:cubicBezTo>
                    <a:pt x="325035" y="232833"/>
                    <a:pt x="324104" y="236558"/>
                    <a:pt x="322241" y="239352"/>
                  </a:cubicBezTo>
                  <a:cubicBezTo>
                    <a:pt x="322241" y="241215"/>
                    <a:pt x="321310" y="242146"/>
                    <a:pt x="320378" y="244009"/>
                  </a:cubicBezTo>
                  <a:cubicBezTo>
                    <a:pt x="319447" y="246803"/>
                    <a:pt x="317584" y="250528"/>
                    <a:pt x="315722" y="253322"/>
                  </a:cubicBezTo>
                  <a:cubicBezTo>
                    <a:pt x="314790" y="255185"/>
                    <a:pt x="314790" y="256116"/>
                    <a:pt x="313859" y="257048"/>
                  </a:cubicBezTo>
                  <a:cubicBezTo>
                    <a:pt x="311996" y="260773"/>
                    <a:pt x="309202" y="264498"/>
                    <a:pt x="307340" y="267292"/>
                  </a:cubicBezTo>
                  <a:cubicBezTo>
                    <a:pt x="306408" y="267292"/>
                    <a:pt x="306408" y="268224"/>
                    <a:pt x="305477" y="269155"/>
                  </a:cubicBezTo>
                  <a:cubicBezTo>
                    <a:pt x="302683" y="272880"/>
                    <a:pt x="299889" y="275674"/>
                    <a:pt x="297095" y="279400"/>
                  </a:cubicBezTo>
                  <a:cubicBezTo>
                    <a:pt x="278468" y="270086"/>
                    <a:pt x="256116" y="263567"/>
                    <a:pt x="230039" y="258910"/>
                  </a:cubicBezTo>
                  <a:cubicBezTo>
                    <a:pt x="235627" y="232833"/>
                    <a:pt x="239352" y="202099"/>
                    <a:pt x="239352" y="169502"/>
                  </a:cubicBezTo>
                  <a:cubicBezTo>
                    <a:pt x="239352" y="136906"/>
                    <a:pt x="235627" y="106172"/>
                    <a:pt x="230039" y="80094"/>
                  </a:cubicBezTo>
                  <a:cubicBezTo>
                    <a:pt x="255185" y="76369"/>
                    <a:pt x="277537" y="68918"/>
                    <a:pt x="296164" y="59605"/>
                  </a:cubicBezTo>
                  <a:close/>
                  <a:moveTo>
                    <a:pt x="40979" y="58674"/>
                  </a:moveTo>
                  <a:cubicBezTo>
                    <a:pt x="60537" y="67987"/>
                    <a:pt x="82889" y="75438"/>
                    <a:pt x="107103" y="80095"/>
                  </a:cubicBezTo>
                  <a:cubicBezTo>
                    <a:pt x="101515" y="106172"/>
                    <a:pt x="97790" y="136906"/>
                    <a:pt x="97790" y="169503"/>
                  </a:cubicBezTo>
                  <a:cubicBezTo>
                    <a:pt x="97790" y="202099"/>
                    <a:pt x="101515" y="232833"/>
                    <a:pt x="107103" y="258911"/>
                  </a:cubicBezTo>
                  <a:cubicBezTo>
                    <a:pt x="81957" y="262636"/>
                    <a:pt x="59605" y="270087"/>
                    <a:pt x="40979" y="279400"/>
                  </a:cubicBezTo>
                  <a:cubicBezTo>
                    <a:pt x="38185" y="275675"/>
                    <a:pt x="35391" y="272881"/>
                    <a:pt x="32597" y="269155"/>
                  </a:cubicBezTo>
                  <a:cubicBezTo>
                    <a:pt x="32597" y="268224"/>
                    <a:pt x="31665" y="268224"/>
                    <a:pt x="31665" y="267293"/>
                  </a:cubicBezTo>
                  <a:cubicBezTo>
                    <a:pt x="29803" y="263567"/>
                    <a:pt x="27009" y="260773"/>
                    <a:pt x="25146" y="257048"/>
                  </a:cubicBezTo>
                  <a:cubicBezTo>
                    <a:pt x="24215" y="256117"/>
                    <a:pt x="23283" y="255185"/>
                    <a:pt x="22352" y="254254"/>
                  </a:cubicBezTo>
                  <a:cubicBezTo>
                    <a:pt x="20489" y="251460"/>
                    <a:pt x="18627" y="247735"/>
                    <a:pt x="16764" y="244941"/>
                  </a:cubicBezTo>
                  <a:cubicBezTo>
                    <a:pt x="16764" y="243078"/>
                    <a:pt x="15833" y="242147"/>
                    <a:pt x="14901" y="240284"/>
                  </a:cubicBezTo>
                  <a:cubicBezTo>
                    <a:pt x="13970" y="237490"/>
                    <a:pt x="12107" y="233765"/>
                    <a:pt x="11176" y="230971"/>
                  </a:cubicBezTo>
                  <a:cubicBezTo>
                    <a:pt x="10245" y="229108"/>
                    <a:pt x="10245" y="227245"/>
                    <a:pt x="9313" y="225383"/>
                  </a:cubicBezTo>
                  <a:cubicBezTo>
                    <a:pt x="8382" y="221657"/>
                    <a:pt x="7451" y="218863"/>
                    <a:pt x="6519" y="216069"/>
                  </a:cubicBezTo>
                  <a:cubicBezTo>
                    <a:pt x="5588" y="214207"/>
                    <a:pt x="5588" y="211413"/>
                    <a:pt x="4657" y="209550"/>
                  </a:cubicBezTo>
                  <a:cubicBezTo>
                    <a:pt x="4657" y="206756"/>
                    <a:pt x="3725" y="203962"/>
                    <a:pt x="2794" y="201168"/>
                  </a:cubicBezTo>
                  <a:cubicBezTo>
                    <a:pt x="2794" y="197443"/>
                    <a:pt x="1863" y="194649"/>
                    <a:pt x="1863" y="191855"/>
                  </a:cubicBezTo>
                  <a:cubicBezTo>
                    <a:pt x="1863" y="189992"/>
                    <a:pt x="931" y="187198"/>
                    <a:pt x="931" y="185335"/>
                  </a:cubicBezTo>
                  <a:cubicBezTo>
                    <a:pt x="0" y="180679"/>
                    <a:pt x="0" y="175091"/>
                    <a:pt x="0" y="169503"/>
                  </a:cubicBezTo>
                  <a:cubicBezTo>
                    <a:pt x="0" y="163915"/>
                    <a:pt x="0" y="159258"/>
                    <a:pt x="931" y="153670"/>
                  </a:cubicBezTo>
                  <a:cubicBezTo>
                    <a:pt x="931" y="151807"/>
                    <a:pt x="1863" y="149013"/>
                    <a:pt x="1863" y="147151"/>
                  </a:cubicBezTo>
                  <a:cubicBezTo>
                    <a:pt x="1863" y="143425"/>
                    <a:pt x="1863" y="140631"/>
                    <a:pt x="2794" y="137837"/>
                  </a:cubicBezTo>
                  <a:cubicBezTo>
                    <a:pt x="3725" y="135043"/>
                    <a:pt x="4657" y="132249"/>
                    <a:pt x="5588" y="129455"/>
                  </a:cubicBezTo>
                  <a:cubicBezTo>
                    <a:pt x="6519" y="127593"/>
                    <a:pt x="6519" y="124799"/>
                    <a:pt x="7451" y="122936"/>
                  </a:cubicBezTo>
                  <a:cubicBezTo>
                    <a:pt x="8382" y="119211"/>
                    <a:pt x="9313" y="116417"/>
                    <a:pt x="10245" y="113623"/>
                  </a:cubicBezTo>
                  <a:cubicBezTo>
                    <a:pt x="11176" y="111760"/>
                    <a:pt x="11176" y="109897"/>
                    <a:pt x="12107" y="108035"/>
                  </a:cubicBezTo>
                  <a:cubicBezTo>
                    <a:pt x="13039" y="105241"/>
                    <a:pt x="13970" y="101515"/>
                    <a:pt x="15833" y="98721"/>
                  </a:cubicBezTo>
                  <a:cubicBezTo>
                    <a:pt x="15833" y="96859"/>
                    <a:pt x="16764" y="95927"/>
                    <a:pt x="17695" y="94065"/>
                  </a:cubicBezTo>
                  <a:cubicBezTo>
                    <a:pt x="19558" y="91271"/>
                    <a:pt x="21421" y="87545"/>
                    <a:pt x="23283" y="84751"/>
                  </a:cubicBezTo>
                  <a:cubicBezTo>
                    <a:pt x="23283" y="83820"/>
                    <a:pt x="24215" y="82889"/>
                    <a:pt x="25146" y="81957"/>
                  </a:cubicBezTo>
                  <a:cubicBezTo>
                    <a:pt x="27009" y="78232"/>
                    <a:pt x="29803" y="75438"/>
                    <a:pt x="31665" y="71713"/>
                  </a:cubicBezTo>
                  <a:cubicBezTo>
                    <a:pt x="31665" y="70781"/>
                    <a:pt x="32597" y="69850"/>
                    <a:pt x="32597" y="68919"/>
                  </a:cubicBezTo>
                  <a:cubicBezTo>
                    <a:pt x="35391" y="65193"/>
                    <a:pt x="38185" y="62399"/>
                    <a:pt x="40979" y="58674"/>
                  </a:cubicBezTo>
                  <a:close/>
                  <a:moveTo>
                    <a:pt x="198373" y="2794"/>
                  </a:moveTo>
                  <a:cubicBezTo>
                    <a:pt x="233764" y="9313"/>
                    <a:pt x="264498" y="25146"/>
                    <a:pt x="288712" y="49361"/>
                  </a:cubicBezTo>
                  <a:cubicBezTo>
                    <a:pt x="271017" y="56811"/>
                    <a:pt x="250528" y="63331"/>
                    <a:pt x="229107" y="67056"/>
                  </a:cubicBezTo>
                  <a:cubicBezTo>
                    <a:pt x="221656" y="39116"/>
                    <a:pt x="210480" y="16764"/>
                    <a:pt x="198373" y="2794"/>
                  </a:cubicBezTo>
                  <a:close/>
                  <a:moveTo>
                    <a:pt x="140630" y="2794"/>
                  </a:moveTo>
                  <a:cubicBezTo>
                    <a:pt x="127592" y="16764"/>
                    <a:pt x="117347" y="39116"/>
                    <a:pt x="109896" y="67987"/>
                  </a:cubicBezTo>
                  <a:cubicBezTo>
                    <a:pt x="87544" y="63331"/>
                    <a:pt x="67055" y="57743"/>
                    <a:pt x="50291" y="49361"/>
                  </a:cubicBezTo>
                  <a:cubicBezTo>
                    <a:pt x="74506" y="25146"/>
                    <a:pt x="106171" y="8382"/>
                    <a:pt x="140630" y="2794"/>
                  </a:cubicBezTo>
                  <a:close/>
                  <a:moveTo>
                    <a:pt x="169502" y="0"/>
                  </a:moveTo>
                  <a:cubicBezTo>
                    <a:pt x="187197" y="0"/>
                    <a:pt x="204893" y="26077"/>
                    <a:pt x="217000" y="68919"/>
                  </a:cubicBezTo>
                  <a:cubicBezTo>
                    <a:pt x="201167" y="71713"/>
                    <a:pt x="185335" y="72644"/>
                    <a:pt x="169502" y="72644"/>
                  </a:cubicBezTo>
                  <a:cubicBezTo>
                    <a:pt x="152738" y="72644"/>
                    <a:pt x="136905" y="70781"/>
                    <a:pt x="122004" y="68919"/>
                  </a:cubicBezTo>
                  <a:cubicBezTo>
                    <a:pt x="134111" y="26077"/>
                    <a:pt x="151807" y="0"/>
                    <a:pt x="169502" y="0"/>
                  </a:cubicBez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34FFF87-04F2-304E-BC31-14BD3C90D65E}"/>
                </a:ext>
              </a:extLst>
            </p:cNvPr>
            <p:cNvSpPr/>
            <p:nvPr/>
          </p:nvSpPr>
          <p:spPr>
            <a:xfrm>
              <a:off x="4828560" y="5748342"/>
              <a:ext cx="183615" cy="184107"/>
            </a:xfrm>
            <a:custGeom>
              <a:avLst/>
              <a:gdLst>
                <a:gd name="connsiteX0" fmla="*/ 239309 w 363294"/>
                <a:gd name="connsiteY0" fmla="*/ 69968 h 364269"/>
                <a:gd name="connsiteX1" fmla="*/ 280288 w 363294"/>
                <a:gd name="connsiteY1" fmla="*/ 86732 h 364269"/>
                <a:gd name="connsiteX2" fmla="*/ 297052 w 363294"/>
                <a:gd name="connsiteY2" fmla="*/ 127711 h 364269"/>
                <a:gd name="connsiteX3" fmla="*/ 280288 w 363294"/>
                <a:gd name="connsiteY3" fmla="*/ 168689 h 364269"/>
                <a:gd name="connsiteX4" fmla="*/ 275631 w 363294"/>
                <a:gd name="connsiteY4" fmla="*/ 170552 h 364269"/>
                <a:gd name="connsiteX5" fmla="*/ 270974 w 363294"/>
                <a:gd name="connsiteY5" fmla="*/ 168689 h 364269"/>
                <a:gd name="connsiteX6" fmla="*/ 271906 w 363294"/>
                <a:gd name="connsiteY6" fmla="*/ 159376 h 364269"/>
                <a:gd name="connsiteX7" fmla="*/ 284944 w 363294"/>
                <a:gd name="connsiteY7" fmla="*/ 127711 h 364269"/>
                <a:gd name="connsiteX8" fmla="*/ 271906 w 363294"/>
                <a:gd name="connsiteY8" fmla="*/ 96045 h 364269"/>
                <a:gd name="connsiteX9" fmla="*/ 207644 w 363294"/>
                <a:gd name="connsiteY9" fmla="*/ 96045 h 364269"/>
                <a:gd name="connsiteX10" fmla="*/ 198330 w 363294"/>
                <a:gd name="connsiteY10" fmla="*/ 96045 h 364269"/>
                <a:gd name="connsiteX11" fmla="*/ 198330 w 363294"/>
                <a:gd name="connsiteY11" fmla="*/ 86732 h 364269"/>
                <a:gd name="connsiteX12" fmla="*/ 239309 w 363294"/>
                <a:gd name="connsiteY12" fmla="*/ 69968 h 364269"/>
                <a:gd name="connsiteX13" fmla="*/ 238378 w 363294"/>
                <a:gd name="connsiteY13" fmla="*/ 36905 h 364269"/>
                <a:gd name="connsiteX14" fmla="*/ 302640 w 363294"/>
                <a:gd name="connsiteY14" fmla="*/ 63448 h 364269"/>
                <a:gd name="connsiteX15" fmla="*/ 302640 w 363294"/>
                <a:gd name="connsiteY15" fmla="*/ 191972 h 364269"/>
                <a:gd name="connsiteX16" fmla="*/ 297983 w 363294"/>
                <a:gd name="connsiteY16" fmla="*/ 193835 h 364269"/>
                <a:gd name="connsiteX17" fmla="*/ 294257 w 363294"/>
                <a:gd name="connsiteY17" fmla="*/ 192903 h 364269"/>
                <a:gd name="connsiteX18" fmla="*/ 294257 w 363294"/>
                <a:gd name="connsiteY18" fmla="*/ 183590 h 364269"/>
                <a:gd name="connsiteX19" fmla="*/ 294257 w 363294"/>
                <a:gd name="connsiteY19" fmla="*/ 72761 h 364269"/>
                <a:gd name="connsiteX20" fmla="*/ 183429 w 363294"/>
                <a:gd name="connsiteY20" fmla="*/ 72761 h 364269"/>
                <a:gd name="connsiteX21" fmla="*/ 174115 w 363294"/>
                <a:gd name="connsiteY21" fmla="*/ 72761 h 364269"/>
                <a:gd name="connsiteX22" fmla="*/ 174115 w 363294"/>
                <a:gd name="connsiteY22" fmla="*/ 63448 h 364269"/>
                <a:gd name="connsiteX23" fmla="*/ 238378 w 363294"/>
                <a:gd name="connsiteY23" fmla="*/ 36905 h 364269"/>
                <a:gd name="connsiteX24" fmla="*/ 238843 w 363294"/>
                <a:gd name="connsiteY24" fmla="*/ 3843 h 364269"/>
                <a:gd name="connsiteX25" fmla="*/ 326854 w 363294"/>
                <a:gd name="connsiteY25" fmla="*/ 40165 h 364269"/>
                <a:gd name="connsiteX26" fmla="*/ 326854 w 363294"/>
                <a:gd name="connsiteY26" fmla="*/ 216187 h 364269"/>
                <a:gd name="connsiteX27" fmla="*/ 322198 w 363294"/>
                <a:gd name="connsiteY27" fmla="*/ 218050 h 364269"/>
                <a:gd name="connsiteX28" fmla="*/ 317541 w 363294"/>
                <a:gd name="connsiteY28" fmla="*/ 216187 h 364269"/>
                <a:gd name="connsiteX29" fmla="*/ 317541 w 363294"/>
                <a:gd name="connsiteY29" fmla="*/ 206874 h 364269"/>
                <a:gd name="connsiteX30" fmla="*/ 317541 w 363294"/>
                <a:gd name="connsiteY30" fmla="*/ 48547 h 364269"/>
                <a:gd name="connsiteX31" fmla="*/ 159214 w 363294"/>
                <a:gd name="connsiteY31" fmla="*/ 48547 h 364269"/>
                <a:gd name="connsiteX32" fmla="*/ 150832 w 363294"/>
                <a:gd name="connsiteY32" fmla="*/ 49478 h 364269"/>
                <a:gd name="connsiteX33" fmla="*/ 150832 w 363294"/>
                <a:gd name="connsiteY33" fmla="*/ 40165 h 364269"/>
                <a:gd name="connsiteX34" fmla="*/ 238843 w 363294"/>
                <a:gd name="connsiteY34" fmla="*/ 3843 h 364269"/>
                <a:gd name="connsiteX35" fmla="*/ 60493 w 363294"/>
                <a:gd name="connsiteY35" fmla="*/ 118 h 364269"/>
                <a:gd name="connsiteX36" fmla="*/ 90296 w 363294"/>
                <a:gd name="connsiteY36" fmla="*/ 11294 h 364269"/>
                <a:gd name="connsiteX37" fmla="*/ 122892 w 363294"/>
                <a:gd name="connsiteY37" fmla="*/ 43891 h 364269"/>
                <a:gd name="connsiteX38" fmla="*/ 126618 w 363294"/>
                <a:gd name="connsiteY38" fmla="*/ 94183 h 364269"/>
                <a:gd name="connsiteX39" fmla="*/ 105197 w 363294"/>
                <a:gd name="connsiteY39" fmla="*/ 128642 h 364269"/>
                <a:gd name="connsiteX40" fmla="*/ 155489 w 363294"/>
                <a:gd name="connsiteY40" fmla="*/ 208737 h 364269"/>
                <a:gd name="connsiteX41" fmla="*/ 236515 w 363294"/>
                <a:gd name="connsiteY41" fmla="*/ 258097 h 364269"/>
                <a:gd name="connsiteX42" fmla="*/ 270043 w 363294"/>
                <a:gd name="connsiteY42" fmla="*/ 236677 h 364269"/>
                <a:gd name="connsiteX43" fmla="*/ 319404 w 363294"/>
                <a:gd name="connsiteY43" fmla="*/ 240402 h 364269"/>
                <a:gd name="connsiteX44" fmla="*/ 352000 w 363294"/>
                <a:gd name="connsiteY44" fmla="*/ 273930 h 364269"/>
                <a:gd name="connsiteX45" fmla="*/ 363176 w 363294"/>
                <a:gd name="connsiteY45" fmla="*/ 303733 h 364269"/>
                <a:gd name="connsiteX46" fmla="*/ 348275 w 363294"/>
                <a:gd name="connsiteY46" fmla="*/ 331673 h 364269"/>
                <a:gd name="connsiteX47" fmla="*/ 320335 w 363294"/>
                <a:gd name="connsiteY47" fmla="*/ 348437 h 364269"/>
                <a:gd name="connsiteX48" fmla="*/ 260730 w 363294"/>
                <a:gd name="connsiteY48" fmla="*/ 364269 h 364269"/>
                <a:gd name="connsiteX49" fmla="*/ 91227 w 363294"/>
                <a:gd name="connsiteY49" fmla="*/ 275793 h 364269"/>
                <a:gd name="connsiteX50" fmla="*/ 90296 w 363294"/>
                <a:gd name="connsiteY50" fmla="*/ 275793 h 364269"/>
                <a:gd name="connsiteX51" fmla="*/ 94021 w 363294"/>
                <a:gd name="connsiteY51" fmla="*/ 270205 h 364269"/>
                <a:gd name="connsiteX52" fmla="*/ 89364 w 363294"/>
                <a:gd name="connsiteY52" fmla="*/ 274861 h 364269"/>
                <a:gd name="connsiteX53" fmla="*/ 88433 w 363294"/>
                <a:gd name="connsiteY53" fmla="*/ 273930 h 364269"/>
                <a:gd name="connsiteX54" fmla="*/ 15789 w 363294"/>
                <a:gd name="connsiteY54" fmla="*/ 43891 h 364269"/>
                <a:gd name="connsiteX55" fmla="*/ 32553 w 363294"/>
                <a:gd name="connsiteY55" fmla="*/ 15951 h 364269"/>
                <a:gd name="connsiteX56" fmla="*/ 32553 w 363294"/>
                <a:gd name="connsiteY56" fmla="*/ 15019 h 364269"/>
                <a:gd name="connsiteX57" fmla="*/ 60493 w 363294"/>
                <a:gd name="connsiteY57" fmla="*/ 118 h 36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3294" h="364269">
                  <a:moveTo>
                    <a:pt x="239309" y="69968"/>
                  </a:moveTo>
                  <a:cubicBezTo>
                    <a:pt x="254211" y="69968"/>
                    <a:pt x="269112" y="75556"/>
                    <a:pt x="280288" y="86732"/>
                  </a:cubicBezTo>
                  <a:cubicBezTo>
                    <a:pt x="291464" y="97908"/>
                    <a:pt x="297052" y="111878"/>
                    <a:pt x="297052" y="127711"/>
                  </a:cubicBezTo>
                  <a:cubicBezTo>
                    <a:pt x="297052" y="143543"/>
                    <a:pt x="291464" y="157513"/>
                    <a:pt x="280288" y="168689"/>
                  </a:cubicBezTo>
                  <a:cubicBezTo>
                    <a:pt x="278425" y="169621"/>
                    <a:pt x="277494" y="170552"/>
                    <a:pt x="275631" y="170552"/>
                  </a:cubicBezTo>
                  <a:cubicBezTo>
                    <a:pt x="273768" y="170552"/>
                    <a:pt x="271906" y="169621"/>
                    <a:pt x="270974" y="168689"/>
                  </a:cubicBezTo>
                  <a:cubicBezTo>
                    <a:pt x="268180" y="165895"/>
                    <a:pt x="268180" y="162170"/>
                    <a:pt x="271906" y="159376"/>
                  </a:cubicBezTo>
                  <a:cubicBezTo>
                    <a:pt x="280288" y="150994"/>
                    <a:pt x="284944" y="139818"/>
                    <a:pt x="284944" y="127711"/>
                  </a:cubicBezTo>
                  <a:cubicBezTo>
                    <a:pt x="284944" y="115603"/>
                    <a:pt x="280288" y="104427"/>
                    <a:pt x="271906" y="96045"/>
                  </a:cubicBezTo>
                  <a:cubicBezTo>
                    <a:pt x="254210" y="78350"/>
                    <a:pt x="225339" y="78350"/>
                    <a:pt x="207644" y="96045"/>
                  </a:cubicBezTo>
                  <a:cubicBezTo>
                    <a:pt x="204850" y="98839"/>
                    <a:pt x="201124" y="98839"/>
                    <a:pt x="198330" y="96045"/>
                  </a:cubicBezTo>
                  <a:cubicBezTo>
                    <a:pt x="195537" y="93251"/>
                    <a:pt x="195537" y="89526"/>
                    <a:pt x="198330" y="86732"/>
                  </a:cubicBezTo>
                  <a:cubicBezTo>
                    <a:pt x="209506" y="75556"/>
                    <a:pt x="224408" y="69968"/>
                    <a:pt x="239309" y="69968"/>
                  </a:cubicBezTo>
                  <a:close/>
                  <a:moveTo>
                    <a:pt x="238378" y="36905"/>
                  </a:moveTo>
                  <a:cubicBezTo>
                    <a:pt x="261661" y="36905"/>
                    <a:pt x="284945" y="45752"/>
                    <a:pt x="302640" y="63448"/>
                  </a:cubicBezTo>
                  <a:cubicBezTo>
                    <a:pt x="338030" y="98839"/>
                    <a:pt x="338030" y="156581"/>
                    <a:pt x="302640" y="191972"/>
                  </a:cubicBezTo>
                  <a:cubicBezTo>
                    <a:pt x="300777" y="192903"/>
                    <a:pt x="299846" y="193835"/>
                    <a:pt x="297983" y="193835"/>
                  </a:cubicBezTo>
                  <a:cubicBezTo>
                    <a:pt x="297051" y="193835"/>
                    <a:pt x="295189" y="192903"/>
                    <a:pt x="294257" y="192903"/>
                  </a:cubicBezTo>
                  <a:cubicBezTo>
                    <a:pt x="291464" y="190109"/>
                    <a:pt x="291464" y="186384"/>
                    <a:pt x="294257" y="183590"/>
                  </a:cubicBezTo>
                  <a:cubicBezTo>
                    <a:pt x="324991" y="152856"/>
                    <a:pt x="324991" y="103495"/>
                    <a:pt x="294257" y="72761"/>
                  </a:cubicBezTo>
                  <a:cubicBezTo>
                    <a:pt x="263524" y="42027"/>
                    <a:pt x="214163" y="42027"/>
                    <a:pt x="183429" y="72761"/>
                  </a:cubicBezTo>
                  <a:cubicBezTo>
                    <a:pt x="180635" y="75555"/>
                    <a:pt x="176910" y="75555"/>
                    <a:pt x="174115" y="72761"/>
                  </a:cubicBezTo>
                  <a:cubicBezTo>
                    <a:pt x="171322" y="69967"/>
                    <a:pt x="171322" y="66242"/>
                    <a:pt x="174115" y="63448"/>
                  </a:cubicBezTo>
                  <a:cubicBezTo>
                    <a:pt x="191811" y="45752"/>
                    <a:pt x="215094" y="36905"/>
                    <a:pt x="238378" y="36905"/>
                  </a:cubicBezTo>
                  <a:close/>
                  <a:moveTo>
                    <a:pt x="238843" y="3843"/>
                  </a:moveTo>
                  <a:cubicBezTo>
                    <a:pt x="270742" y="3843"/>
                    <a:pt x="302640" y="15950"/>
                    <a:pt x="326854" y="40165"/>
                  </a:cubicBezTo>
                  <a:cubicBezTo>
                    <a:pt x="375284" y="88594"/>
                    <a:pt x="375284" y="167758"/>
                    <a:pt x="326854" y="216187"/>
                  </a:cubicBezTo>
                  <a:cubicBezTo>
                    <a:pt x="324992" y="217118"/>
                    <a:pt x="324061" y="218050"/>
                    <a:pt x="322198" y="218050"/>
                  </a:cubicBezTo>
                  <a:cubicBezTo>
                    <a:pt x="320335" y="218050"/>
                    <a:pt x="318473" y="217118"/>
                    <a:pt x="317541" y="216187"/>
                  </a:cubicBezTo>
                  <a:cubicBezTo>
                    <a:pt x="314747" y="213393"/>
                    <a:pt x="314747" y="209668"/>
                    <a:pt x="317541" y="206874"/>
                  </a:cubicBezTo>
                  <a:cubicBezTo>
                    <a:pt x="361314" y="163101"/>
                    <a:pt x="361314" y="92320"/>
                    <a:pt x="317541" y="48547"/>
                  </a:cubicBezTo>
                  <a:cubicBezTo>
                    <a:pt x="273768" y="4774"/>
                    <a:pt x="202987" y="4774"/>
                    <a:pt x="159214" y="48547"/>
                  </a:cubicBezTo>
                  <a:cubicBezTo>
                    <a:pt x="157352" y="51341"/>
                    <a:pt x="152695" y="51341"/>
                    <a:pt x="150832" y="49478"/>
                  </a:cubicBezTo>
                  <a:cubicBezTo>
                    <a:pt x="148039" y="46684"/>
                    <a:pt x="148039" y="42959"/>
                    <a:pt x="150832" y="40165"/>
                  </a:cubicBezTo>
                  <a:cubicBezTo>
                    <a:pt x="175047" y="15950"/>
                    <a:pt x="206945" y="3843"/>
                    <a:pt x="238843" y="3843"/>
                  </a:cubicBezTo>
                  <a:close/>
                  <a:moveTo>
                    <a:pt x="60493" y="118"/>
                  </a:moveTo>
                  <a:cubicBezTo>
                    <a:pt x="71669" y="-813"/>
                    <a:pt x="82845" y="3843"/>
                    <a:pt x="90296" y="11294"/>
                  </a:cubicBezTo>
                  <a:lnTo>
                    <a:pt x="122892" y="43891"/>
                  </a:lnTo>
                  <a:cubicBezTo>
                    <a:pt x="136862" y="57861"/>
                    <a:pt x="137794" y="79281"/>
                    <a:pt x="126618" y="94183"/>
                  </a:cubicBezTo>
                  <a:lnTo>
                    <a:pt x="105197" y="128642"/>
                  </a:lnTo>
                  <a:cubicBezTo>
                    <a:pt x="105197" y="128642"/>
                    <a:pt x="97746" y="150063"/>
                    <a:pt x="155489" y="208737"/>
                  </a:cubicBezTo>
                  <a:cubicBezTo>
                    <a:pt x="214163" y="266479"/>
                    <a:pt x="236515" y="258097"/>
                    <a:pt x="236515" y="258097"/>
                  </a:cubicBezTo>
                  <a:lnTo>
                    <a:pt x="270043" y="236677"/>
                  </a:lnTo>
                  <a:cubicBezTo>
                    <a:pt x="284944" y="225501"/>
                    <a:pt x="306365" y="227363"/>
                    <a:pt x="319404" y="240402"/>
                  </a:cubicBezTo>
                  <a:lnTo>
                    <a:pt x="352000" y="273930"/>
                  </a:lnTo>
                  <a:cubicBezTo>
                    <a:pt x="359451" y="281381"/>
                    <a:pt x="364108" y="292557"/>
                    <a:pt x="363176" y="303733"/>
                  </a:cubicBezTo>
                  <a:cubicBezTo>
                    <a:pt x="362245" y="314909"/>
                    <a:pt x="357588" y="325153"/>
                    <a:pt x="348275" y="331673"/>
                  </a:cubicBezTo>
                  <a:lnTo>
                    <a:pt x="320335" y="348437"/>
                  </a:lnTo>
                  <a:cubicBezTo>
                    <a:pt x="318472" y="349368"/>
                    <a:pt x="297983" y="364269"/>
                    <a:pt x="260730" y="364269"/>
                  </a:cubicBezTo>
                  <a:cubicBezTo>
                    <a:pt x="220682" y="364269"/>
                    <a:pt x="162940" y="346574"/>
                    <a:pt x="91227" y="275793"/>
                  </a:cubicBezTo>
                  <a:cubicBezTo>
                    <a:pt x="90296" y="275793"/>
                    <a:pt x="90296" y="275793"/>
                    <a:pt x="90296" y="275793"/>
                  </a:cubicBezTo>
                  <a:lnTo>
                    <a:pt x="94021" y="270205"/>
                  </a:lnTo>
                  <a:lnTo>
                    <a:pt x="89364" y="274861"/>
                  </a:lnTo>
                  <a:cubicBezTo>
                    <a:pt x="88433" y="273930"/>
                    <a:pt x="88433" y="273930"/>
                    <a:pt x="88433" y="273930"/>
                  </a:cubicBezTo>
                  <a:cubicBezTo>
                    <a:pt x="-48473" y="136093"/>
                    <a:pt x="13926" y="47616"/>
                    <a:pt x="15789" y="43891"/>
                  </a:cubicBezTo>
                  <a:lnTo>
                    <a:pt x="32553" y="15951"/>
                  </a:lnTo>
                  <a:cubicBezTo>
                    <a:pt x="32553" y="15019"/>
                    <a:pt x="32553" y="15019"/>
                    <a:pt x="32553" y="15019"/>
                  </a:cubicBezTo>
                  <a:cubicBezTo>
                    <a:pt x="39072" y="6637"/>
                    <a:pt x="49317" y="1049"/>
                    <a:pt x="60493" y="118"/>
                  </a:cubicBezTo>
                  <a:close/>
                </a:path>
              </a:pathLst>
            </a:cu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41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D3B43CB73A2D4F93B1D0134C0246D9" ma:contentTypeVersion="18" ma:contentTypeDescription="Create a new document." ma:contentTypeScope="" ma:versionID="8dbf4510bf446e50123fda49da92069d">
  <xsd:schema xmlns:xsd="http://www.w3.org/2001/XMLSchema" xmlns:xs="http://www.w3.org/2001/XMLSchema" xmlns:p="http://schemas.microsoft.com/office/2006/metadata/properties" xmlns:ns2="9775e4a6-bac3-4d7b-8e5d-2f52590de3e8" xmlns:ns3="49571488-3f05-446a-b23c-f405a0520250" targetNamespace="http://schemas.microsoft.com/office/2006/metadata/properties" ma:root="true" ma:fieldsID="0298240fdc4c6547b1fc211bb4ae7255" ns2:_="" ns3:_="">
    <xsd:import namespace="9775e4a6-bac3-4d7b-8e5d-2f52590de3e8"/>
    <xsd:import namespace="49571488-3f05-446a-b23c-f405a05202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5e4a6-bac3-4d7b-8e5d-2f52590de3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98f477c-ece7-4283-bd15-cc28f63f95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71488-3f05-446a-b23c-f405a052025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c581fca-0c17-4123-a6ff-c628a1f38b4a}" ma:internalName="TaxCatchAll" ma:showField="CatchAllData" ma:web="49571488-3f05-446a-b23c-f405a05202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75e4a6-bac3-4d7b-8e5d-2f52590de3e8">
      <Terms xmlns="http://schemas.microsoft.com/office/infopath/2007/PartnerControls"/>
    </lcf76f155ced4ddcb4097134ff3c332f>
    <TaxCatchAll xmlns="49571488-3f05-446a-b23c-f405a0520250" xsi:nil="true"/>
  </documentManagement>
</p:properties>
</file>

<file path=customXml/itemProps1.xml><?xml version="1.0" encoding="utf-8"?>
<ds:datastoreItem xmlns:ds="http://schemas.openxmlformats.org/officeDocument/2006/customXml" ds:itemID="{EBB367A4-70A4-4B87-A6B9-B80D19EBE2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265A31-F2FC-4810-959A-8F030AADA596}">
  <ds:schemaRefs>
    <ds:schemaRef ds:uri="49571488-3f05-446a-b23c-f405a0520250"/>
    <ds:schemaRef ds:uri="9775e4a6-bac3-4d7b-8e5d-2f52590de3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B053EA-DCF6-4B81-97A8-936B845F281C}">
  <ds:schemaRefs>
    <ds:schemaRef ds:uri="http://schemas.microsoft.com/office/2006/metadata/properties"/>
    <ds:schemaRef ds:uri="http://schemas.microsoft.com/office/infopath/2007/PartnerControls"/>
    <ds:schemaRef ds:uri="9775e4a6-bac3-4d7b-8e5d-2f52590de3e8"/>
    <ds:schemaRef ds:uri="49571488-3f05-446a-b23c-f405a0520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Fabric</vt:lpstr>
      <vt:lpstr>USER INTERACTIVE CHATBOT -Architecture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mansi.khandelwal@gmmpfaudler.com</dc:creator>
  <cp:lastModifiedBy>Deep Asmani</cp:lastModifiedBy>
  <cp:revision>1</cp:revision>
  <cp:lastPrinted>2020-05-27T08:25:56Z</cp:lastPrinted>
  <dcterms:created xsi:type="dcterms:W3CDTF">2015-05-05T09:31:15Z</dcterms:created>
  <dcterms:modified xsi:type="dcterms:W3CDTF">2023-12-15T10:39:09Z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0x01010067D3B43CB73A2D4F93B1D0134C0246D9</vt:lpwstr>
  </property>
  <property fmtid="{D5CDD505-2E9C-101B-9397-08002B2CF9AE}" pid="3" name="MediaServiceImageTags">
    <vt:lpwstr/>
  </property>
</Properties>
</file>