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E3A6-2763-4B81-8D62-720171DC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204D2-4DC5-4C73-94B5-3EDF9FFD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A7E7-816B-45A7-87D8-DB33C771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2BC7-FE65-4398-9632-3E66BDBF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2530-9C1C-4B64-9D6C-50A3D45B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52CD-5298-4AE6-9D30-7BF60242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DD4D-8D16-4625-9D0A-C0EC7C43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76F8-801A-4108-B77A-1A10CBE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EDBE-FC7F-400B-B192-F7907CA1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5EC0-9DD3-4A88-B8DC-420AA79A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6D2CD-477E-4832-8F09-EF8FDE2F1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DF66F-FA1E-43B8-A7B4-C40820B1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3308-0A32-4AC7-8C8B-371450F0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FCEB-50B2-4B30-883E-3CDB7773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56F0D-1E97-4DD6-9751-EB7A609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680D-CFFA-4248-A990-D9C82AFE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3813-D053-4357-9A35-7FC985EF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B1C3-3546-4154-9CC5-B9081BEE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3F18-2EF8-4F36-ABDD-AEFF0681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501BF-45D2-4C5A-83D0-F64A84B2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56DF-BC48-4C8E-A562-A1C69D2C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F71E1-7FC8-4B5B-996E-FF32D4B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5E0B-EA51-46AE-8DBB-A5E1DD6B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98EB-678D-4774-A68B-D669D99D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D8E4-6478-40D3-ACD3-4F9693A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8057-2AC7-4205-B718-12340F6F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3E7A-C93D-4463-B01A-B4D0B5731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D590A-A161-48E4-901F-72FBE68A6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28FB-4A2F-4773-A671-9FC2FC70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AED2-3A87-4731-A5B4-10670665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20222-9726-40B1-8ACB-A30C6616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AE8A-5DDF-4FAA-BF84-62ED0CAD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81A5A-8549-46A9-894B-2A786572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C60C0-67D2-4459-9892-8D950A64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41DBE-F372-4CBF-AFE0-9D1EC0FC7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E2691-CA7A-473E-929B-0231170D6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7D406-66F5-45B8-9F15-C7A9B292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B801F-F5AF-486F-A794-B263C002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0F899-3D14-4AC0-8A72-1B3102A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5E8F-6007-4C77-8658-12135467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7BCC9-BB81-45E8-B12C-1810030F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9A6A9-F4C1-4005-B585-869BD818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95668-5BBB-480D-862C-8A79D4CF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075E5-10C4-4C51-8180-6DC778DD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B51E-EB53-43EC-BDAF-1F0CA35E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09374-7BE4-4928-B5F7-C3C3D2F5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5DC0-3F5C-4601-A855-0186F6E0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065-6166-478E-89CA-2AEF0FDC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79DD-4A26-4C24-B1BC-0C1C8390F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164B-3DB3-4E9A-A152-4E0C64F3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CEF0-F4D8-4D72-9298-9EA9FD7D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5056C-A38E-4D5C-997A-1754D461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18AD-0164-4466-863D-820134DC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B97A4-6233-4747-B011-E989C2071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63827-695C-454B-B2CD-7F6A733B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91F0D-8895-40DD-AD48-53DEDEA3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CCCB2-8F52-45C2-88B6-90EE7085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1B75-7B82-4DAD-A9E0-032C9603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6BA6A-4C76-4E43-A200-F8AB8FDD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D288-44C2-4641-A30A-ABECA2DA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95F0-4084-40CF-9FEA-7A24F40B0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722E-3CA5-46C2-970C-273D67D2159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F261-3D78-4876-A9E5-F9ACCE5D9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326C-0BD1-4B5A-882C-908A6FFD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FCC0B-8B7F-4D8B-B9B7-BB35F7E1D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71C74C-6F2D-498A-B0C5-A74475208513}"/>
              </a:ext>
            </a:extLst>
          </p:cNvPr>
          <p:cNvSpPr/>
          <p:nvPr/>
        </p:nvSpPr>
        <p:spPr>
          <a:xfrm>
            <a:off x="2441196" y="75501"/>
            <a:ext cx="7642371" cy="6795082"/>
          </a:xfrm>
          <a:custGeom>
            <a:avLst/>
            <a:gdLst>
              <a:gd name="connsiteX0" fmla="*/ 1090569 w 7642371"/>
              <a:gd name="connsiteY0" fmla="*/ 637563 h 6795082"/>
              <a:gd name="connsiteX1" fmla="*/ 327171 w 7642371"/>
              <a:gd name="connsiteY1" fmla="*/ 1224793 h 6795082"/>
              <a:gd name="connsiteX2" fmla="*/ 746621 w 7642371"/>
              <a:gd name="connsiteY2" fmla="*/ 1929468 h 6795082"/>
              <a:gd name="connsiteX3" fmla="*/ 1224793 w 7642371"/>
              <a:gd name="connsiteY3" fmla="*/ 1719743 h 6795082"/>
              <a:gd name="connsiteX4" fmla="*/ 2239861 w 7642371"/>
              <a:gd name="connsiteY4" fmla="*/ 1862356 h 6795082"/>
              <a:gd name="connsiteX5" fmla="*/ 2508309 w 7642371"/>
              <a:gd name="connsiteY5" fmla="*/ 2491530 h 6795082"/>
              <a:gd name="connsiteX6" fmla="*/ 2122415 w 7642371"/>
              <a:gd name="connsiteY6" fmla="*/ 2944536 h 6795082"/>
              <a:gd name="connsiteX7" fmla="*/ 2290195 w 7642371"/>
              <a:gd name="connsiteY7" fmla="*/ 3816991 h 6795082"/>
              <a:gd name="connsiteX8" fmla="*/ 1132514 w 7642371"/>
              <a:gd name="connsiteY8" fmla="*/ 4278385 h 6795082"/>
              <a:gd name="connsiteX9" fmla="*/ 662731 w 7642371"/>
              <a:gd name="connsiteY9" fmla="*/ 4907560 h 6795082"/>
              <a:gd name="connsiteX10" fmla="*/ 0 w 7642371"/>
              <a:gd name="connsiteY10" fmla="*/ 5905849 h 6795082"/>
              <a:gd name="connsiteX11" fmla="*/ 176169 w 7642371"/>
              <a:gd name="connsiteY11" fmla="*/ 6627303 h 6795082"/>
              <a:gd name="connsiteX12" fmla="*/ 981512 w 7642371"/>
              <a:gd name="connsiteY12" fmla="*/ 6501468 h 6795082"/>
              <a:gd name="connsiteX13" fmla="*/ 1501630 w 7642371"/>
              <a:gd name="connsiteY13" fmla="*/ 5561901 h 6795082"/>
              <a:gd name="connsiteX14" fmla="*/ 2642532 w 7642371"/>
              <a:gd name="connsiteY14" fmla="*/ 5092117 h 6795082"/>
              <a:gd name="connsiteX15" fmla="*/ 3254929 w 7642371"/>
              <a:gd name="connsiteY15" fmla="*/ 5251508 h 6795082"/>
              <a:gd name="connsiteX16" fmla="*/ 4261608 w 7642371"/>
              <a:gd name="connsiteY16" fmla="*/ 4764947 h 6795082"/>
              <a:gd name="connsiteX17" fmla="*/ 5830349 w 7642371"/>
              <a:gd name="connsiteY17" fmla="*/ 5754848 h 6795082"/>
              <a:gd name="connsiteX18" fmla="*/ 4127384 w 7642371"/>
              <a:gd name="connsiteY18" fmla="*/ 6493079 h 6795082"/>
              <a:gd name="connsiteX19" fmla="*/ 5259898 w 7642371"/>
              <a:gd name="connsiteY19" fmla="*/ 6795082 h 6795082"/>
              <a:gd name="connsiteX20" fmla="*/ 6996419 w 7642371"/>
              <a:gd name="connsiteY20" fmla="*/ 6493079 h 6795082"/>
              <a:gd name="connsiteX21" fmla="*/ 6769916 w 7642371"/>
              <a:gd name="connsiteY21" fmla="*/ 5687736 h 6795082"/>
              <a:gd name="connsiteX22" fmla="*/ 7063531 w 7642371"/>
              <a:gd name="connsiteY22" fmla="*/ 5469622 h 6795082"/>
              <a:gd name="connsiteX23" fmla="*/ 7583648 w 7642371"/>
              <a:gd name="connsiteY23" fmla="*/ 5419288 h 6795082"/>
              <a:gd name="connsiteX24" fmla="*/ 7642371 w 7642371"/>
              <a:gd name="connsiteY24" fmla="*/ 4907560 h 6795082"/>
              <a:gd name="connsiteX25" fmla="*/ 7013197 w 7642371"/>
              <a:gd name="connsiteY25" fmla="*/ 4639112 h 6795082"/>
              <a:gd name="connsiteX26" fmla="*/ 6954474 w 7642371"/>
              <a:gd name="connsiteY26" fmla="*/ 4110605 h 6795082"/>
              <a:gd name="connsiteX27" fmla="*/ 5989740 w 7642371"/>
              <a:gd name="connsiteY27" fmla="*/ 3842158 h 6795082"/>
              <a:gd name="connsiteX28" fmla="*/ 6493079 w 7642371"/>
              <a:gd name="connsiteY28" fmla="*/ 3447875 h 6795082"/>
              <a:gd name="connsiteX29" fmla="*/ 5478011 w 7642371"/>
              <a:gd name="connsiteY29" fmla="*/ 3296873 h 6795082"/>
              <a:gd name="connsiteX30" fmla="*/ 4781725 w 7642371"/>
              <a:gd name="connsiteY30" fmla="*/ 3615655 h 6795082"/>
              <a:gd name="connsiteX31" fmla="*/ 3691156 w 7642371"/>
              <a:gd name="connsiteY31" fmla="*/ 3481431 h 6795082"/>
              <a:gd name="connsiteX32" fmla="*/ 4228052 w 7642371"/>
              <a:gd name="connsiteY32" fmla="*/ 2852257 h 6795082"/>
              <a:gd name="connsiteX33" fmla="*/ 4488110 w 7642371"/>
              <a:gd name="connsiteY33" fmla="*/ 2457974 h 6795082"/>
              <a:gd name="connsiteX34" fmla="*/ 3775046 w 7642371"/>
              <a:gd name="connsiteY34" fmla="*/ 2088859 h 6795082"/>
              <a:gd name="connsiteX35" fmla="*/ 3238151 w 7642371"/>
              <a:gd name="connsiteY35" fmla="*/ 1761688 h 6795082"/>
              <a:gd name="connsiteX36" fmla="*/ 3850547 w 7642371"/>
              <a:gd name="connsiteY36" fmla="*/ 1208015 h 6795082"/>
              <a:gd name="connsiteX37" fmla="*/ 3481432 w 7642371"/>
              <a:gd name="connsiteY37" fmla="*/ 679508 h 6795082"/>
              <a:gd name="connsiteX38" fmla="*/ 2600587 w 7642371"/>
              <a:gd name="connsiteY38" fmla="*/ 813732 h 6795082"/>
              <a:gd name="connsiteX39" fmla="*/ 2701255 w 7642371"/>
              <a:gd name="connsiteY39" fmla="*/ 327171 h 6795082"/>
              <a:gd name="connsiteX40" fmla="*/ 2072081 w 7642371"/>
              <a:gd name="connsiteY40" fmla="*/ 0 h 6795082"/>
              <a:gd name="connsiteX41" fmla="*/ 931178 w 7642371"/>
              <a:gd name="connsiteY41" fmla="*/ 117446 h 6795082"/>
              <a:gd name="connsiteX42" fmla="*/ 1090569 w 7642371"/>
              <a:gd name="connsiteY42" fmla="*/ 637563 h 679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642371" h="6795082">
                <a:moveTo>
                  <a:pt x="1090569" y="637563"/>
                </a:moveTo>
                <a:lnTo>
                  <a:pt x="327171" y="1224793"/>
                </a:lnTo>
                <a:lnTo>
                  <a:pt x="746621" y="1929468"/>
                </a:lnTo>
                <a:lnTo>
                  <a:pt x="1224793" y="1719743"/>
                </a:lnTo>
                <a:lnTo>
                  <a:pt x="2239861" y="1862356"/>
                </a:lnTo>
                <a:lnTo>
                  <a:pt x="2508309" y="2491530"/>
                </a:lnTo>
                <a:lnTo>
                  <a:pt x="2122415" y="2944536"/>
                </a:lnTo>
                <a:lnTo>
                  <a:pt x="2290195" y="3816991"/>
                </a:lnTo>
                <a:lnTo>
                  <a:pt x="1132514" y="4278385"/>
                </a:lnTo>
                <a:lnTo>
                  <a:pt x="662731" y="4907560"/>
                </a:lnTo>
                <a:lnTo>
                  <a:pt x="0" y="5905849"/>
                </a:lnTo>
                <a:lnTo>
                  <a:pt x="176169" y="6627303"/>
                </a:lnTo>
                <a:lnTo>
                  <a:pt x="981512" y="6501468"/>
                </a:lnTo>
                <a:lnTo>
                  <a:pt x="1501630" y="5561901"/>
                </a:lnTo>
                <a:lnTo>
                  <a:pt x="2642532" y="5092117"/>
                </a:lnTo>
                <a:lnTo>
                  <a:pt x="3254929" y="5251508"/>
                </a:lnTo>
                <a:lnTo>
                  <a:pt x="4261608" y="4764947"/>
                </a:lnTo>
                <a:lnTo>
                  <a:pt x="5830349" y="5754848"/>
                </a:lnTo>
                <a:lnTo>
                  <a:pt x="4127384" y="6493079"/>
                </a:lnTo>
                <a:lnTo>
                  <a:pt x="5259898" y="6795082"/>
                </a:lnTo>
                <a:lnTo>
                  <a:pt x="6996419" y="6493079"/>
                </a:lnTo>
                <a:lnTo>
                  <a:pt x="6769916" y="5687736"/>
                </a:lnTo>
                <a:lnTo>
                  <a:pt x="7063531" y="5469622"/>
                </a:lnTo>
                <a:lnTo>
                  <a:pt x="7583648" y="5419288"/>
                </a:lnTo>
                <a:lnTo>
                  <a:pt x="7642371" y="4907560"/>
                </a:lnTo>
                <a:lnTo>
                  <a:pt x="7013197" y="4639112"/>
                </a:lnTo>
                <a:lnTo>
                  <a:pt x="6954474" y="4110605"/>
                </a:lnTo>
                <a:lnTo>
                  <a:pt x="5989740" y="3842158"/>
                </a:lnTo>
                <a:lnTo>
                  <a:pt x="6493079" y="3447875"/>
                </a:lnTo>
                <a:lnTo>
                  <a:pt x="5478011" y="3296873"/>
                </a:lnTo>
                <a:lnTo>
                  <a:pt x="4781725" y="3615655"/>
                </a:lnTo>
                <a:lnTo>
                  <a:pt x="3691156" y="3481431"/>
                </a:lnTo>
                <a:lnTo>
                  <a:pt x="4228052" y="2852257"/>
                </a:lnTo>
                <a:lnTo>
                  <a:pt x="4488110" y="2457974"/>
                </a:lnTo>
                <a:lnTo>
                  <a:pt x="3775046" y="2088859"/>
                </a:lnTo>
                <a:lnTo>
                  <a:pt x="3238151" y="1761688"/>
                </a:lnTo>
                <a:lnTo>
                  <a:pt x="3850547" y="1208015"/>
                </a:lnTo>
                <a:lnTo>
                  <a:pt x="3481432" y="679508"/>
                </a:lnTo>
                <a:lnTo>
                  <a:pt x="2600587" y="813732"/>
                </a:lnTo>
                <a:lnTo>
                  <a:pt x="2701255" y="327171"/>
                </a:lnTo>
                <a:lnTo>
                  <a:pt x="2072081" y="0"/>
                </a:lnTo>
                <a:lnTo>
                  <a:pt x="931178" y="117446"/>
                </a:lnTo>
                <a:lnTo>
                  <a:pt x="1090569" y="6375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858035-D7A9-4B71-ACEA-A7DB8159636A}"/>
              </a:ext>
            </a:extLst>
          </p:cNvPr>
          <p:cNvGrpSpPr/>
          <p:nvPr/>
        </p:nvGrpSpPr>
        <p:grpSpPr>
          <a:xfrm>
            <a:off x="2371735" y="1478810"/>
            <a:ext cx="1828801" cy="3881755"/>
            <a:chOff x="2371735" y="1478810"/>
            <a:chExt cx="1828801" cy="3881755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962490E-D99E-41E2-B1D7-280255FAF965}"/>
                </a:ext>
              </a:extLst>
            </p:cNvPr>
            <p:cNvSpPr/>
            <p:nvPr/>
          </p:nvSpPr>
          <p:spPr>
            <a:xfrm rot="16200000">
              <a:off x="888058" y="2962488"/>
              <a:ext cx="3881754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A3501F-D757-4334-A08F-109809201128}"/>
                </a:ext>
              </a:extLst>
            </p:cNvPr>
            <p:cNvSpPr/>
            <p:nvPr/>
          </p:nvSpPr>
          <p:spPr>
            <a:xfrm rot="5400000">
              <a:off x="1802459" y="2962487"/>
              <a:ext cx="3881754" cy="9144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39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Deependra Suryadevara</dc:creator>
  <cp:lastModifiedBy>Deependra Suryadevara</cp:lastModifiedBy>
  <cp:revision>2</cp:revision>
  <dcterms:created xsi:type="dcterms:W3CDTF">2021-11-22T05:04:22Z</dcterms:created>
  <dcterms:modified xsi:type="dcterms:W3CDTF">2021-11-22T05:09:41Z</dcterms:modified>
</cp:coreProperties>
</file>