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A9C-4A5F-4BFA-AEBA-792BA3BAC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4389D-1868-4CB2-9AD9-7940DAB5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2EC2-FE5F-406F-BBA9-BF5FD614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71D7-AA5A-4AFA-B2DE-FB3675C2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12E8-0D2A-44EF-865E-FA2D5D4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37DF-6738-47C7-940E-CE2C5165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F97F-7B4E-4680-8471-06FD06B2C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DCBE-CE36-4D50-86FE-634A1F55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3292-8253-4C41-B109-4DB99D72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FD6A-4F87-4073-97CC-1C8E7FC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E4531-97E5-42A1-9679-99697135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DE2E1-DF5A-4A2E-B1FD-35687580C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CF71-281C-475E-B37E-4CD4666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69EA-CAC6-4B8A-9756-46BFBEA5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BA0B-141C-439E-AC5D-48B8AFFB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8175-DF25-422F-9B99-DB6E7A86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5D88-D550-440E-82B0-FE4CA974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F0AC-DBDE-4DE9-BF6D-6B68C97A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DD75-F0D1-4721-AA7A-421CD3D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F79C-58BE-496F-B859-A094D30F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1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FC51-B6BD-4853-8DEB-75ADD715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DB7D-3E03-4932-AAA6-AFABDA55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E57B-9D3D-4747-8A01-7E1DB5C7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2F2F-5F5E-4992-9073-CCE484A4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3368-EB02-44E3-89E3-CB035F45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67A5-0BFE-45D0-9DB1-091D316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427C-E9E8-487A-ACB1-F4F50093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4952-FC7A-4A54-937C-DC28EFA9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24CF-4827-4E4D-9EBB-9FEFBDA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2EB50-4407-4BD6-884B-0C5AB735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0010-3C7B-4982-ADD6-20E001ED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4008-5BD7-4139-8B6C-51635269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5610-53DD-4FB0-80DF-33700CA5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FCCB-8D0B-4DC4-A5DA-776AC062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5E46-3945-4A63-A1E4-3EAF00D4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8ACB1-C736-4123-9E95-7A6CBF9F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02551-9606-4412-A144-2684AB8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D863-D511-4B75-8A4C-9E17D82A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5F805-23FB-433C-A5C7-E98C376E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86CF-5D90-499D-8ECE-0E26DBC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19635-388E-4609-9310-EC7F509A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D2346-9FC8-47B5-BE33-76D11C0E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D3FC8-3CDB-4E7A-8E5E-78A8BD44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19219-43C8-4848-A43C-2A93FEDE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B5FDB-A5AF-48CF-96B7-8015E8F8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FEF8-97BC-4210-AEB5-8563B7A2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52C7-071A-4B41-9FAA-2CEC3276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D12B-066B-4A9D-8EEB-50C07BFE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AFFE8-2A72-46BD-AFFC-BECEA1AB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6800-4252-4F23-B0F9-5DB050D6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6BF3-C71A-4C12-9FAE-2D8EBF87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08DF-6936-4AB8-A181-650670D5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12DD-B5DD-4872-8393-53F162D4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DE313-D3A8-4ABB-B0BD-6D103B2FD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4BB76-3622-401D-9D3A-6867ED5D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0E712-118E-44D1-A06F-9732311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D210-6220-40B9-9CD1-36A97143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7C862-211E-459D-AF36-FE0A64DF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72E5C-B288-4200-B1FD-9E6FB44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F602-1609-4F2E-9AC0-50E27B4C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3FC5-94FE-408E-921A-E511BEC3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6187-F879-462B-A860-A1F1CA5CE455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3BB8-0613-4A17-A4AA-C1B3D4024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588E-F319-48E6-B5E3-648DCDFEF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2FE7-B540-4C66-B6A6-E648B34CD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2C03F429-50F6-4963-B5E9-0944D468ACD2}"/>
              </a:ext>
            </a:extLst>
          </p:cNvPr>
          <p:cNvSpPr/>
          <p:nvPr/>
        </p:nvSpPr>
        <p:spPr>
          <a:xfrm>
            <a:off x="3355675" y="2113472"/>
            <a:ext cx="5097860" cy="405443"/>
          </a:xfrm>
          <a:prstGeom prst="trapezoid">
            <a:avLst>
              <a:gd name="adj" fmla="val 147400"/>
            </a:avLst>
          </a:prstGeom>
          <a:gradFill flip="none" rotWithShape="1">
            <a:gsLst>
              <a:gs pos="77000">
                <a:srgbClr val="C00000"/>
              </a:gs>
              <a:gs pos="35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D55D3F16-9C2E-413B-B162-3C68F8158795}"/>
              </a:ext>
            </a:extLst>
          </p:cNvPr>
          <p:cNvSpPr/>
          <p:nvPr/>
        </p:nvSpPr>
        <p:spPr>
          <a:xfrm>
            <a:off x="1763925" y="2518915"/>
            <a:ext cx="8281359" cy="1078301"/>
          </a:xfrm>
          <a:prstGeom prst="trapezoid">
            <a:avLst>
              <a:gd name="adj" fmla="val 1474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2FBCED-CFED-485E-81DC-A07F27D8A1C5}"/>
              </a:ext>
            </a:extLst>
          </p:cNvPr>
          <p:cNvSpPr/>
          <p:nvPr/>
        </p:nvSpPr>
        <p:spPr>
          <a:xfrm rot="5400000">
            <a:off x="6719979" y="560718"/>
            <a:ext cx="672860" cy="42873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asok suryadevara</dc:creator>
  <cp:lastModifiedBy>asok suryadevara</cp:lastModifiedBy>
  <cp:revision>2</cp:revision>
  <dcterms:created xsi:type="dcterms:W3CDTF">2021-10-01T05:41:51Z</dcterms:created>
  <dcterms:modified xsi:type="dcterms:W3CDTF">2021-10-01T05:48:23Z</dcterms:modified>
</cp:coreProperties>
</file>