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69B9-6481-4604-81CD-B5BA9C81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30D2-1E91-49C7-8F08-EA3EC9C1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6188-80A7-4F37-960F-42634810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4BD5-6FCF-458C-B560-76065D5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3C72-B2A7-414A-AB62-087F389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AF5C-EA8B-4882-8D3D-C820F037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C071E-C1CE-40D7-A635-56B613E1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49D1-6C9B-4069-9D73-4CBD8946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2315-4727-430E-A690-EFECA8A1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AE23-6855-4914-8981-2D9999E7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CAB47-DA31-47F5-99C5-7B1F14025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2D076-F648-485A-A10C-16BEED4C4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47EB-ED35-43A6-8BE5-8AEA0930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DE3A-4EBA-46BD-9128-F5741F8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130-032B-4D71-BC86-D7E4537F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4D2A-4415-4B7F-BA6F-B8D4ED8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5EF1-8C43-457A-A4A6-AEF0806F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7DDF-558D-487A-AC22-C65CDF38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5825-F601-492A-996B-A43E7A03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9A87-6BEB-4A65-8303-D51367C6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779D-79C3-4ECB-AA38-2B2A6745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343B-865D-4351-B1AF-B9A27BCF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63FB-4A0F-482B-9335-CC92469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1874-1642-4CCF-931A-37371832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1604-C9BA-452B-936D-7FEE04F8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594-C8CF-4463-BE80-3C4DFA8E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273C-FE56-4993-99D7-9E5417EC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6377A-BA28-47A6-9B14-1C93A101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FE89-E3C5-4BB1-95BB-275BD816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0F6C-F6CF-4C61-BC8C-1263C1F8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5AF60-A30B-4E04-B9BE-EA67F9A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409-6BCB-4F2F-BEA9-B60B0E87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A4BA-1F4F-4BFD-B8E3-833FC231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16BB-CF06-42E4-BFAD-5E63A2D7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2FE2F-E1AF-47E6-9164-C79DC654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68A6E-4798-4DA5-A818-A1139B8F8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DEEED-F145-4F9E-A669-C4A3B5BB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1A0F7-B525-400B-AB49-5D0111DF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DB0B1-187E-48BA-AFD4-B91513C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19E2-7F42-46DD-90C2-03F455E4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F371F-2D27-40C2-803C-728E1407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8B277-420C-4840-AFB1-61BBEC11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AAB46-3E7A-4170-A9CF-E718380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85342-DCE1-44CB-B9EA-E08AF442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BB7AE-FC24-4E61-B950-048D25E9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132FB-6295-4616-86AA-0293C326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7705-51BA-4E69-B765-16CA6082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A2A5-CA37-4EDE-8F94-0F8BAC3A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5A608-E6DC-49BB-B5BB-87444D3B8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2C112-68B2-47E1-BB30-9EA8B6C2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F9B0-4103-4758-A389-E07AFD48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FB96-F9C7-45DF-816F-61FCCBC5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D330-6457-4C42-9F1A-C1273396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130B4-411F-4EFD-813C-9DF62F47C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382A-15BA-4FA5-BA6D-0599F0F6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A5CE-295D-47EC-B08B-8548BDF5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0DEA-88AB-484F-96E0-786A708E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4039-CF52-467A-AC0F-092499B3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3755C-E2F7-418D-AB07-271B6BDF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4F8C-3931-472A-9CE4-F486AF29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5F7D-4BE6-4D7F-941B-50601710F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D3DF-85D8-4ED4-9012-FCE35C2096B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E3CB-BDB5-43A7-B458-4F6B0812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325C-46A8-4307-9E84-27944C29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9033-D7E0-49FC-9731-BACFB7D5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29AC54-0D5E-40BC-BD1F-B4B2BDDF0293}"/>
              </a:ext>
            </a:extLst>
          </p:cNvPr>
          <p:cNvSpPr/>
          <p:nvPr/>
        </p:nvSpPr>
        <p:spPr>
          <a:xfrm>
            <a:off x="2256639" y="1619075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BinaryLord</dc:creator>
  <cp:lastModifiedBy>Deep BinaryLord</cp:lastModifiedBy>
  <cp:revision>3</cp:revision>
  <dcterms:created xsi:type="dcterms:W3CDTF">2021-12-09T14:12:02Z</dcterms:created>
  <dcterms:modified xsi:type="dcterms:W3CDTF">2021-12-09T14:16:00Z</dcterms:modified>
</cp:coreProperties>
</file>