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 BinaryLord" initials="DB" lastIdx="1" clrIdx="0">
    <p:extLst>
      <p:ext uri="{19B8F6BF-5375-455C-9EA6-DF929625EA0E}">
        <p15:presenceInfo xmlns:p15="http://schemas.microsoft.com/office/powerpoint/2012/main" userId="8ea6ea9ad2866e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1T21:08:08.242" idx="1">
    <p:pos x="3786" y="1218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E44E-0144-484F-AE13-5C91F7512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387F8-248E-4F8B-9149-EE99E13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0FAA-4BB8-4FB9-B40E-BA9207AE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B843B-5936-4481-9B49-A19B5DC6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D1A4-7223-439F-8126-6705433B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877A-7831-439F-8517-367AE538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95C3-168D-4F15-AD7C-237DE72C9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462A0-A5FB-4C4D-99A6-1E57601B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C8B8-C200-48AB-84A6-6441A889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C02B7-814E-4788-9920-490D6323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2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23D32-BCF3-4828-AA8D-C2BA440FC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24AC-3286-49F2-B941-FB8FCCF9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0402-6B21-4AA3-87F5-7A2EFEF4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2C9E-EE77-4FD1-BE0A-EAB6F75E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B223-0B1C-4E63-9866-106B6137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BEFF-653B-40DB-ACDB-FEADDCE4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B525-4863-492B-8DF4-3CB80A0B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1F38-0FE5-4C06-A31F-E151B45D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EF031-76B2-4312-A113-05375F79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9E8E-07E9-4B9A-997D-4BDF11DD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4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6B1F-267D-4BFD-AB96-918205B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9CA7-3EC6-403C-8E6B-6F59ABE8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9AA5-0972-4A4E-99C0-4C9442AE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7550-B91B-4043-A988-34290385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7839-6039-4386-9C46-9A5C0FA7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F8FA-6CFC-4803-BA7A-00C510D4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E212-B232-4C82-A5CE-9B0D1755D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D8BD7-C0AB-49EF-B636-48F76D8C6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C9579-68D4-47E8-916A-D9980B8E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37872-12F1-466D-AC47-4FFA76DC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31E0-5333-4D32-AD2B-E5199806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1707-F6B3-4212-8F4B-56BC7264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6E55-39BE-40E3-8756-91785BEB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099CC-D665-4B47-9555-335EC99E6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6ED76-964D-49C6-8CFC-D9FB8122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AF0B7-F201-4BAD-9A55-2171F0355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FE987-6C8D-4AD3-B0DA-604F98FC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3E2E3-A48D-45C0-AD72-F37B252C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200B6-69CF-49BD-987C-6286382E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92BA-759D-49AC-A34C-70114B82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D1FE5-EA99-429A-B5C7-BC00EDB8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9FEC1-7EDE-4E76-BD5A-406890E1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109B5-12E3-42FF-8186-32332A30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1699A-6B26-409A-B50E-7F99BC44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15AFE-5EBE-454D-8A36-6F507AB1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0019-3956-4BCC-B5D0-0B763970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3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6D2E-57B7-45C6-874B-95A0E040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23E0-86BA-439E-B60C-2C0C0086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144D-A31E-42A7-AE1D-003BB9A9A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3F359-EB22-4A10-ABA5-BF4A12C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B4BE6-2A0C-4A67-A9ED-F1799D61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2E5AA-16F1-462B-A194-9702C40F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27DF-AF37-457A-8B2D-65B20B43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C9509-00F1-40CE-B06D-EFD3B11A7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8B0B-A547-4D42-A895-17E04FA94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4D29D-727A-4A1A-9A33-49E242BE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EDA5-64C1-465A-BD2C-3D9B2B22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214DC-73FC-4FE8-BFC6-1493C507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ED9E-B1CF-4806-BD10-E7ABBBD0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E9C1F-01EC-4B75-B7D0-93AF8436B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4787-4AB4-455B-B991-99ED792AD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8432-13BA-4949-B1C4-8FEC296F264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E8FB-BCEE-46E7-973E-FACAE146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DF25-1EAC-4012-9EDC-48F27EFE6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528B-AEC8-45FE-84CA-5659E890E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F3476E7F-A426-48D4-962F-276FD5D64D46}"/>
              </a:ext>
            </a:extLst>
          </p:cNvPr>
          <p:cNvSpPr/>
          <p:nvPr/>
        </p:nvSpPr>
        <p:spPr>
          <a:xfrm flipH="1">
            <a:off x="3757612" y="1314450"/>
            <a:ext cx="4676775" cy="1419225"/>
          </a:xfrm>
          <a:prstGeom prst="parallelogram">
            <a:avLst>
              <a:gd name="adj" fmla="val 76678"/>
            </a:avLst>
          </a:prstGeom>
          <a:blipFill dpi="0" rotWithShape="1">
            <a:blip r:embed="rId2"/>
            <a:srcRect/>
            <a:tile tx="0" ty="0" sx="50000" sy="50000" flip="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597BE-4464-43F2-A172-AA5EF4F4D478}"/>
              </a:ext>
            </a:extLst>
          </p:cNvPr>
          <p:cNvSpPr/>
          <p:nvPr/>
        </p:nvSpPr>
        <p:spPr>
          <a:xfrm>
            <a:off x="4191990" y="1918447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0C882C-E049-4791-8065-EDFBC07C6469}"/>
              </a:ext>
            </a:extLst>
          </p:cNvPr>
          <p:cNvSpPr/>
          <p:nvPr/>
        </p:nvSpPr>
        <p:spPr>
          <a:xfrm>
            <a:off x="7206343" y="2192767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AC7C34B-73E1-4C9B-A325-4B6038B64A68}"/>
              </a:ext>
            </a:extLst>
          </p:cNvPr>
          <p:cNvSpPr/>
          <p:nvPr/>
        </p:nvSpPr>
        <p:spPr>
          <a:xfrm>
            <a:off x="4724400" y="2057400"/>
            <a:ext cx="2743200" cy="2743200"/>
          </a:xfrm>
          <a:prstGeom prst="snip2DiagRect">
            <a:avLst>
              <a:gd name="adj1" fmla="val 0"/>
              <a:gd name="adj2" fmla="val 1250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Inversionz" panose="00000400000000000000" pitchFamily="2" charset="0"/>
              </a:rPr>
              <a:t>PT</a:t>
            </a:r>
          </a:p>
        </p:txBody>
      </p:sp>
    </p:spTree>
    <p:extLst>
      <p:ext uri="{BB962C8B-B14F-4D97-AF65-F5344CB8AC3E}">
        <p14:creationId xmlns:p14="http://schemas.microsoft.com/office/powerpoint/2010/main" val="418029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9448-7767-4EC7-9FD9-C51259A5386B}"/>
              </a:ext>
            </a:extLst>
          </p:cNvPr>
          <p:cNvSpPr txBox="1"/>
          <p:nvPr/>
        </p:nvSpPr>
        <p:spPr>
          <a:xfrm>
            <a:off x="1377538" y="2422567"/>
            <a:ext cx="98026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Inversionz" panose="00000400000000000000" pitchFamily="2" charset="0"/>
              </a:rPr>
              <a:t>INTENSE STUDIOS</a:t>
            </a:r>
          </a:p>
        </p:txBody>
      </p:sp>
    </p:spTree>
    <p:extLst>
      <p:ext uri="{BB962C8B-B14F-4D97-AF65-F5344CB8AC3E}">
        <p14:creationId xmlns:p14="http://schemas.microsoft.com/office/powerpoint/2010/main" val="317085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Inversionz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BinaryLord</dc:creator>
  <cp:lastModifiedBy>Deep BinaryLord</cp:lastModifiedBy>
  <cp:revision>2</cp:revision>
  <dcterms:created xsi:type="dcterms:W3CDTF">2021-12-21T15:05:07Z</dcterms:created>
  <dcterms:modified xsi:type="dcterms:W3CDTF">2021-12-21T15:39:24Z</dcterms:modified>
</cp:coreProperties>
</file>