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9" d="100"/>
          <a:sy n="59" d="100"/>
        </p:scale>
        <p:origin x="186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590A-972D-43EB-B36F-808553222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322CD-8701-4D1A-8714-960F6540F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62E1-AE06-4BEB-AB44-AC8E6FCC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6FE8-8E96-4408-BCB8-210B3DD3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94BA-C9AC-488E-9CEC-832E74CA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6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2D86-477D-4E35-A55F-C3878D68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9C3F-D3D4-4350-9D17-604E00E7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1710-FD53-4E18-B135-46FDCDFC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FF75-FAA2-4D11-A71F-AC741362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13790-3C0B-48B8-A447-6D5C0E2B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7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6D07E-A45C-4F5C-B6C8-A22F6B15C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45873-19C2-409C-A0D5-84BF69DE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8BA0-7527-4241-A16E-FD2C3573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CF0-E339-45F6-AAA2-39933799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0423-FA83-4FD6-AEF4-BFF53AF3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5DF6-1631-44DA-884F-17CDA4D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B9D6-1BD8-4894-8CF9-EB60DEDE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66B2-C49D-405C-B3CE-AC042E00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9B57-B2AC-433C-B43E-D6D936FF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6BB4-12DC-4B51-B395-EF7991F9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8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4DA0-3A85-4317-8B12-7A0E0C84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38EB-4CF9-4FCC-BFB8-6B29D2A6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1B43-5EAC-410C-8644-7B920EEC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AFC5-7F72-492C-80B2-6FDC95E6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C91D-A50F-4DAC-BA54-D5757050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4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D069-0C20-445F-B986-196AD963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6958-DD62-4D3E-8132-1630CF0E4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AC511-B4FE-4D6E-8D7A-D8095E039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83E9D-C289-4B13-9A56-8659BEBA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EAE4-B114-47D6-A15C-1E351F84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5FE9B-2394-41B5-8AD3-CDECBC36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13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1A38-1526-42E8-BFEC-867492DC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ADF78-9C4B-4EB4-939C-58A6E170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2E7-F292-4ACA-A70A-FE47153C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967FF-9E5C-4B5E-880C-FEACC50C5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082E3-4AEB-4668-8288-67B95358E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9F69C-4891-40B6-A21E-AB59533B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C4232-2982-465A-AD6F-5EB164D9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5F9B2-482A-435E-A214-59982CB7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3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2A27-7335-4634-817B-470145AF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B5E2C-78EF-43EC-9B63-75B64900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7DE11-47DA-4109-83D0-E9AB1737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CD0F4-5D46-4204-99F4-2B65EBED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CBC3F-E441-40B9-A5B9-F2CDC840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BAEE4-D44A-499D-B4F4-36A0200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5F4B6-51A1-4115-8AC6-8E35A566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7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B89B-DB4C-4F13-84B9-DBC46CA2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32F6D-B523-4B31-B962-0A3B7DF14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2DAA9-284C-4145-BB21-8EFE92248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01271-F145-4319-BB83-9E297EB6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786D8-2249-4D48-AC1C-95E05C49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1A520-B459-4EF2-A694-E10D0AED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1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9B6E-D8C3-4B0B-947B-9E3848C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41857-DB46-4FB9-AF26-376F8F725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04F9-9ABD-407F-AFB6-2FD29012D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6EDEE-6936-48F0-A5EB-6EE9C757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8793B-2412-4AAF-9F04-3283CF01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0E46-7E2E-4BB4-A062-9705D847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9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45B78-6188-44D5-A983-FE314A79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30D64-1937-4A65-B68A-CAA2E083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CE09-F875-4C6D-88FC-53A2C9F2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3B41-B276-4861-BAB2-02E6F364CAE1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5ED6-E0D9-4AC1-BD76-C9AD1B1B5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BBF2-42BB-4D2F-90F3-E9763EF51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3013-30BE-4D00-B08C-5FE0EFB9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7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7449E-62E2-49A1-9F8B-F0A65C4B16B2}"/>
              </a:ext>
            </a:extLst>
          </p:cNvPr>
          <p:cNvSpPr/>
          <p:nvPr/>
        </p:nvSpPr>
        <p:spPr>
          <a:xfrm>
            <a:off x="757382" y="1629000"/>
            <a:ext cx="3600000" cy="3600000"/>
          </a:xfrm>
          <a:prstGeom prst="rect">
            <a:avLst/>
          </a:prstGeom>
          <a:solidFill>
            <a:schemeClr val="bg1"/>
          </a:solidFill>
          <a:ln w="327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F2097-0DDB-4005-8F20-6C497B2EBFCC}"/>
              </a:ext>
            </a:extLst>
          </p:cNvPr>
          <p:cNvSpPr/>
          <p:nvPr/>
        </p:nvSpPr>
        <p:spPr>
          <a:xfrm>
            <a:off x="5056909" y="1629000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27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DF8B4-F4A3-4914-A16F-39387E7FDDDD}"/>
              </a:ext>
            </a:extLst>
          </p:cNvPr>
          <p:cNvSpPr/>
          <p:nvPr/>
        </p:nvSpPr>
        <p:spPr>
          <a:xfrm>
            <a:off x="9264073" y="1629000"/>
            <a:ext cx="3600000" cy="3600000"/>
          </a:xfrm>
          <a:prstGeom prst="rect">
            <a:avLst/>
          </a:prstGeom>
          <a:solidFill>
            <a:schemeClr val="bg1"/>
          </a:solidFill>
          <a:ln w="3270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7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asok</dc:creator>
  <cp:lastModifiedBy>asok</cp:lastModifiedBy>
  <cp:revision>1</cp:revision>
  <dcterms:created xsi:type="dcterms:W3CDTF">2022-01-06T14:43:15Z</dcterms:created>
  <dcterms:modified xsi:type="dcterms:W3CDTF">2022-01-06T14:47:15Z</dcterms:modified>
</cp:coreProperties>
</file>