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03134A-A785-402B-80CD-677AE2656CBE}"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195732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03134A-A785-402B-80CD-677AE2656CBE}"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282878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03134A-A785-402B-80CD-677AE2656CBE}"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353832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03134A-A785-402B-80CD-677AE2656CBE}"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399703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03134A-A785-402B-80CD-677AE2656CBE}"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238872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03134A-A785-402B-80CD-677AE2656CBE}"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127611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03134A-A785-402B-80CD-677AE2656CBE}"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71778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03134A-A785-402B-80CD-677AE2656CBE}"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239471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3134A-A785-402B-80CD-677AE2656CBE}"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19734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3134A-A785-402B-80CD-677AE2656CBE}"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2677020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3134A-A785-402B-80CD-677AE2656CBE}"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E9C93-1D75-4018-9A27-BE559BD4F138}" type="slidenum">
              <a:rPr lang="en-IN" smtClean="0"/>
              <a:t>‹#›</a:t>
            </a:fld>
            <a:endParaRPr lang="en-IN"/>
          </a:p>
        </p:txBody>
      </p:sp>
    </p:spTree>
    <p:extLst>
      <p:ext uri="{BB962C8B-B14F-4D97-AF65-F5344CB8AC3E}">
        <p14:creationId xmlns:p14="http://schemas.microsoft.com/office/powerpoint/2010/main" val="38758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3134A-A785-402B-80CD-677AE2656CBE}" type="datetimeFigureOut">
              <a:rPr lang="en-IN" smtClean="0"/>
              <a:t>12-06-2024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E9C93-1D75-4018-9A27-BE559BD4F138}" type="slidenum">
              <a:rPr lang="en-IN" smtClean="0"/>
              <a:t>‹#›</a:t>
            </a:fld>
            <a:endParaRPr lang="en-IN"/>
          </a:p>
        </p:txBody>
      </p:sp>
    </p:spTree>
    <p:extLst>
      <p:ext uri="{BB962C8B-B14F-4D97-AF65-F5344CB8AC3E}">
        <p14:creationId xmlns:p14="http://schemas.microsoft.com/office/powerpoint/2010/main" val="17618212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242" y="349631"/>
            <a:ext cx="9144000" cy="1414775"/>
          </a:xfrm>
        </p:spPr>
        <p:txBody>
          <a:bodyPr/>
          <a:lstStyle/>
          <a:p>
            <a:r>
              <a:rPr lang="en-US" sz="5400" b="1" dirty="0" smtClean="0"/>
              <a:t>Module</a:t>
            </a:r>
            <a:r>
              <a:rPr lang="en-US" b="1" dirty="0" smtClean="0"/>
              <a:t> 2 technology</a:t>
            </a:r>
            <a:endParaRPr lang="en-IN" b="1" dirty="0"/>
          </a:p>
        </p:txBody>
      </p:sp>
      <p:sp>
        <p:nvSpPr>
          <p:cNvPr id="3" name="Subtitle 2"/>
          <p:cNvSpPr>
            <a:spLocks noGrp="1"/>
          </p:cNvSpPr>
          <p:nvPr>
            <p:ph type="subTitle" idx="1"/>
          </p:nvPr>
        </p:nvSpPr>
        <p:spPr>
          <a:xfrm>
            <a:off x="970208" y="2228046"/>
            <a:ext cx="9144000" cy="4913291"/>
          </a:xfrm>
        </p:spPr>
        <p:txBody>
          <a:bodyPr>
            <a:normAutofit fontScale="47500" lnSpcReduction="20000"/>
          </a:bodyPr>
          <a:lstStyle/>
          <a:p>
            <a:r>
              <a:rPr lang="en-US" sz="5900" b="1" dirty="0" smtClean="0"/>
              <a:t>Q1 </a:t>
            </a:r>
            <a:r>
              <a:rPr lang="en-US" sz="5900" b="1" dirty="0" smtClean="0"/>
              <a:t>Discuss </a:t>
            </a:r>
            <a:r>
              <a:rPr lang="en-US" sz="5900" b="1" dirty="0" smtClean="0"/>
              <a:t>plans for upgrading your technology skills</a:t>
            </a:r>
            <a:r>
              <a:rPr lang="en-US" sz="4200" b="1" dirty="0" smtClean="0"/>
              <a:t>.</a:t>
            </a:r>
          </a:p>
          <a:p>
            <a:endParaRPr lang="en-IN" sz="4200" b="1" dirty="0"/>
          </a:p>
          <a:p>
            <a:pPr algn="l"/>
            <a:r>
              <a:rPr lang="en-US" sz="3300" dirty="0" smtClean="0"/>
              <a:t>	</a:t>
            </a:r>
            <a:r>
              <a:rPr lang="en-US" sz="4400" dirty="0" smtClean="0"/>
              <a:t>Currently I’m learning python programming language python programming language is used in many way like web-design AI developing and gamming developing.</a:t>
            </a:r>
          </a:p>
          <a:p>
            <a:pPr algn="l"/>
            <a:r>
              <a:rPr lang="en-US" sz="4400" dirty="0" smtClean="0"/>
              <a:t>For an example If you see current scenario most of the big companies are working on the AI and if I get a chance in future to take a part of that kind of project so I will ready to switch on that. not just that if my own skills are not enough for that kind project I will improve my skills by different ways.</a:t>
            </a:r>
          </a:p>
          <a:p>
            <a:pPr algn="l"/>
            <a:r>
              <a:rPr lang="en-US" sz="4400" dirty="0" smtClean="0"/>
              <a:t>Like I will take tech courses according the project requirements thanks to the internet that </a:t>
            </a:r>
            <a:r>
              <a:rPr lang="en-US" sz="4400" dirty="0"/>
              <a:t>online classes have made it easy to </a:t>
            </a:r>
            <a:r>
              <a:rPr lang="en-US" sz="4400" dirty="0" smtClean="0"/>
              <a:t>learn anything this way make it easy to upgrade my skill.</a:t>
            </a:r>
          </a:p>
          <a:p>
            <a:pPr algn="l"/>
            <a:r>
              <a:rPr lang="en-US" sz="4400" dirty="0" smtClean="0"/>
              <a:t>Read books </a:t>
            </a:r>
            <a:r>
              <a:rPr lang="en-US" sz="4400" dirty="0"/>
              <a:t>There are a lot of good tech books that simplify technical terms and </a:t>
            </a:r>
            <a:r>
              <a:rPr lang="en-US" sz="4400" dirty="0" smtClean="0"/>
              <a:t>codes. that kind of books knowledge will helps me enhance my skill. And I’m keep enhancing my skills day by day.  And I’m looking forward.</a:t>
            </a:r>
            <a:endParaRPr lang="en-US" sz="3300" dirty="0" smtClean="0"/>
          </a:p>
          <a:p>
            <a:pPr algn="l"/>
            <a:endParaRPr lang="en-IN" dirty="0"/>
          </a:p>
        </p:txBody>
      </p:sp>
    </p:spTree>
    <p:extLst>
      <p:ext uri="{BB962C8B-B14F-4D97-AF65-F5344CB8AC3E}">
        <p14:creationId xmlns:p14="http://schemas.microsoft.com/office/powerpoint/2010/main" val="227304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5465" y="668559"/>
            <a:ext cx="8448541" cy="5139869"/>
          </a:xfrm>
          <a:prstGeom prst="rect">
            <a:avLst/>
          </a:prstGeom>
        </p:spPr>
        <p:txBody>
          <a:bodyPr wrap="square">
            <a:spAutoFit/>
          </a:bodyPr>
          <a:lstStyle/>
          <a:p>
            <a:pPr algn="ctr"/>
            <a:endParaRPr lang="en-US" sz="2400" b="1" dirty="0"/>
          </a:p>
          <a:p>
            <a:pPr algn="ctr"/>
            <a:r>
              <a:rPr lang="en-US" sz="2800" b="1" dirty="0" smtClean="0"/>
              <a:t>Q2 share your approach to continuous learning ?</a:t>
            </a:r>
          </a:p>
          <a:p>
            <a:pPr algn="ctr"/>
            <a:endParaRPr lang="en-US" sz="2800" b="1" dirty="0" smtClean="0"/>
          </a:p>
          <a:p>
            <a:r>
              <a:rPr lang="en-US" sz="2400" dirty="0" smtClean="0"/>
              <a:t>	</a:t>
            </a:r>
            <a:r>
              <a:rPr lang="en-US" sz="2000" dirty="0" smtClean="0"/>
              <a:t>first I just figured it out what I am interested to learning. after That I got answer I had interested into the tech and its makes me curious That how they develop and how they work. I decided I have to learn about the tech so I just started search about the available courses and getting the information about the tech courses. Than I join tops technologies to learn python programming and than </a:t>
            </a:r>
            <a:r>
              <a:rPr lang="en-US" sz="2000" dirty="0"/>
              <a:t>I set my goal to learn python and exploring new stuff in this </a:t>
            </a:r>
            <a:r>
              <a:rPr lang="en-US" sz="2000" dirty="0" smtClean="0"/>
              <a:t>field. Also I join few online lectures. not just that I started watching the videos on deferent platform. And I visited deferent kind of educational web sites to exploring new method and Tricks. even though I haven’t learn much about the python and that’s make me fired up to continue learning about the tech. And so far may things develop in tech and that’s make me amazed and inspired to continually learning.</a:t>
            </a:r>
            <a:endParaRPr lang="en-US" sz="2400" dirty="0" smtClean="0"/>
          </a:p>
        </p:txBody>
      </p:sp>
    </p:spTree>
    <p:extLst>
      <p:ext uri="{BB962C8B-B14F-4D97-AF65-F5344CB8AC3E}">
        <p14:creationId xmlns:p14="http://schemas.microsoft.com/office/powerpoint/2010/main" val="78111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610" y="720076"/>
            <a:ext cx="9723551" cy="2554545"/>
          </a:xfrm>
          <a:prstGeom prst="rect">
            <a:avLst/>
          </a:prstGeom>
        </p:spPr>
        <p:txBody>
          <a:bodyPr wrap="square">
            <a:spAutoFit/>
          </a:bodyPr>
          <a:lstStyle/>
          <a:p>
            <a:pPr algn="ctr"/>
            <a:r>
              <a:rPr lang="en-US" sz="2800" b="1" dirty="0" smtClean="0"/>
              <a:t>Q3  mention relevant courses and or resources that you are pursuing.</a:t>
            </a:r>
          </a:p>
          <a:p>
            <a:endParaRPr lang="en-US" sz="2000" dirty="0"/>
          </a:p>
          <a:p>
            <a:r>
              <a:rPr lang="en-US" sz="2400" dirty="0" smtClean="0"/>
              <a:t>	</a:t>
            </a:r>
            <a:r>
              <a:rPr lang="en-US" sz="2000" dirty="0" smtClean="0"/>
              <a:t>the relevant courses I currently learning at tops. and I follow few tech related </a:t>
            </a:r>
            <a:r>
              <a:rPr lang="en-US" sz="2000" dirty="0" err="1" smtClean="0"/>
              <a:t>youtube</a:t>
            </a:r>
            <a:r>
              <a:rPr lang="en-US" sz="2000" dirty="0" smtClean="0"/>
              <a:t> channels and watched video from different platform. And I follow few tech related web site like w3school and articles. And last but not the least few online courses that I’m pursuing.</a:t>
            </a:r>
            <a:endParaRPr lang="en-US" sz="2400" dirty="0" smtClean="0"/>
          </a:p>
        </p:txBody>
      </p:sp>
    </p:spTree>
    <p:extLst>
      <p:ext uri="{BB962C8B-B14F-4D97-AF65-F5344CB8AC3E}">
        <p14:creationId xmlns:p14="http://schemas.microsoft.com/office/powerpoint/2010/main" val="29780375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176</TotalTime>
  <Words>32</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Module 2 technology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technology</dc:title>
  <dc:creator>ADMIN</dc:creator>
  <cp:lastModifiedBy>Microsoft account</cp:lastModifiedBy>
  <cp:revision>19</cp:revision>
  <dcterms:created xsi:type="dcterms:W3CDTF">2024-06-12T05:24:08Z</dcterms:created>
  <dcterms:modified xsi:type="dcterms:W3CDTF">2024-06-12T11:07:59Z</dcterms:modified>
</cp:coreProperties>
</file>