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787C0E-66AC-4251-A034-A9B1ACE2C67A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6D36-6E0D-49BF-A3FE-E5AC1667A79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251F-C9AF-41CA-8075-18DBD4D60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17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6D36-6E0D-49BF-A3FE-E5AC1667A79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251F-C9AF-41CA-8075-18DBD4D60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83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6D36-6E0D-49BF-A3FE-E5AC1667A79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251F-C9AF-41CA-8075-18DBD4D60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68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6D36-6E0D-49BF-A3FE-E5AC1667A79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251F-C9AF-41CA-8075-18DBD4D60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46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6D36-6E0D-49BF-A3FE-E5AC1667A79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251F-C9AF-41CA-8075-18DBD4D60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39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6D36-6E0D-49BF-A3FE-E5AC1667A79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251F-C9AF-41CA-8075-18DBD4D60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97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6D36-6E0D-49BF-A3FE-E5AC1667A79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251F-C9AF-41CA-8075-18DBD4D60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67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6D36-6E0D-49BF-A3FE-E5AC1667A79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251F-C9AF-41CA-8075-18DBD4D60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69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6D36-6E0D-49BF-A3FE-E5AC1667A79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251F-C9AF-41CA-8075-18DBD4D60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64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6D36-6E0D-49BF-A3FE-E5AC1667A79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251F-C9AF-41CA-8075-18DBD4D60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59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36D36-6E0D-49BF-A3FE-E5AC1667A79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251F-C9AF-41CA-8075-18DBD4D60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84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36D36-6E0D-49BF-A3FE-E5AC1667A79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5251F-C9AF-41CA-8075-18DBD4D60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026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be.com/shorts/6-j8RnIen0g?feature=share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31065"/>
            <a:ext cx="9144000" cy="1622738"/>
          </a:xfrm>
        </p:spPr>
        <p:txBody>
          <a:bodyPr/>
          <a:lstStyle/>
          <a:p>
            <a:r>
              <a:rPr lang="en-US" dirty="0"/>
              <a:t>Module 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7735" y="2871989"/>
            <a:ext cx="9362942" cy="3870101"/>
          </a:xfrm>
        </p:spPr>
        <p:txBody>
          <a:bodyPr>
            <a:normAutofit fontScale="92500"/>
          </a:bodyPr>
          <a:lstStyle/>
          <a:p>
            <a:r>
              <a:rPr lang="en-US" sz="2800" b="1" dirty="0"/>
              <a:t>Q1. Briefly introduce yourself</a:t>
            </a:r>
          </a:p>
          <a:p>
            <a:endParaRPr lang="en-US" dirty="0"/>
          </a:p>
          <a:p>
            <a:pPr lvl="1" algn="l"/>
            <a:r>
              <a:rPr lang="en-US" sz="2100" dirty="0" err="1"/>
              <a:t>Ans</a:t>
            </a:r>
            <a:r>
              <a:rPr lang="en-US" sz="2100" dirty="0"/>
              <a:t> :</a:t>
            </a:r>
            <a:r>
              <a:rPr lang="en-IN" sz="2100" dirty="0"/>
              <a:t>	hello myself Deepak </a:t>
            </a:r>
            <a:r>
              <a:rPr lang="en-IN" sz="2100" dirty="0" err="1"/>
              <a:t>Chavda</a:t>
            </a:r>
            <a:r>
              <a:rPr lang="en-IN" sz="2100" dirty="0"/>
              <a:t> and I’m from </a:t>
            </a:r>
            <a:r>
              <a:rPr lang="en-IN" sz="2100" dirty="0" err="1"/>
              <a:t>veraval</a:t>
            </a:r>
            <a:r>
              <a:rPr lang="en-IN" sz="2100" dirty="0"/>
              <a:t> </a:t>
            </a:r>
            <a:r>
              <a:rPr lang="en-IN" sz="2100" dirty="0" err="1"/>
              <a:t>gir</a:t>
            </a:r>
            <a:r>
              <a:rPr lang="en-IN" sz="2100" dirty="0"/>
              <a:t> </a:t>
            </a:r>
            <a:r>
              <a:rPr lang="en-IN" sz="2100" dirty="0" err="1"/>
              <a:t>somnath</a:t>
            </a:r>
            <a:r>
              <a:rPr lang="en-IN" sz="2100" dirty="0"/>
              <a:t> and 			right  now I’m living in </a:t>
            </a:r>
            <a:r>
              <a:rPr lang="en-IN" sz="2100" dirty="0" err="1"/>
              <a:t>rajkot</a:t>
            </a:r>
            <a:r>
              <a:rPr lang="en-IN" sz="2100" dirty="0"/>
              <a:t>. And  I’m completed my </a:t>
            </a:r>
            <a:r>
              <a:rPr lang="en-IN" sz="2100" dirty="0" err="1"/>
              <a:t>bechlors</a:t>
            </a:r>
            <a:r>
              <a:rPr lang="en-IN" sz="2100" dirty="0"/>
              <a:t> in B.C.A</a:t>
            </a:r>
          </a:p>
          <a:p>
            <a:pPr lvl="1" algn="l"/>
            <a:r>
              <a:rPr lang="en-US" sz="2100" dirty="0"/>
              <a:t>		and currently I’m learning python programing language at tops 				technologies </a:t>
            </a:r>
            <a:r>
              <a:rPr lang="en-US" sz="2100" dirty="0" err="1"/>
              <a:t>rajkot</a:t>
            </a:r>
            <a:r>
              <a:rPr lang="en-US" sz="2100" dirty="0"/>
              <a:t>. And currently I’m a fresher</a:t>
            </a:r>
            <a:r>
              <a:rPr lang="en-IN" sz="2100" dirty="0"/>
              <a:t>.</a:t>
            </a:r>
          </a:p>
          <a:p>
            <a:pPr lvl="1"/>
            <a:endParaRPr lang="en-US" sz="2400" b="1" dirty="0"/>
          </a:p>
          <a:p>
            <a:pPr lvl="1"/>
            <a:r>
              <a:rPr lang="en-US" sz="2800" b="1" dirty="0"/>
              <a:t>Q2.  Mention key personality</a:t>
            </a:r>
          </a:p>
          <a:p>
            <a:pPr lvl="1"/>
            <a:endParaRPr lang="en-US" sz="2400" dirty="0"/>
          </a:p>
          <a:p>
            <a:pPr lvl="1" algn="l"/>
            <a:r>
              <a:rPr lang="en-US" sz="2100" dirty="0" err="1"/>
              <a:t>Ans</a:t>
            </a:r>
            <a:r>
              <a:rPr lang="en-US" sz="2100" dirty="0"/>
              <a:t> :	I’m good at  observation skill that helps me to problem solving and I’m			good at communication and I’m really passionate toward my work.</a:t>
            </a:r>
          </a:p>
          <a:p>
            <a:pPr lvl="1"/>
            <a:endParaRPr lang="en-US" sz="2600" b="1" dirty="0"/>
          </a:p>
          <a:p>
            <a:pPr lvl="1" algn="l"/>
            <a:endParaRPr lang="en-US" sz="2600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lvl="1"/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158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2885" y="1120462"/>
            <a:ext cx="982658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600" b="1" dirty="0"/>
              <a:t>Q3. Explain your interest in technology and why you chose this career path?</a:t>
            </a:r>
          </a:p>
          <a:p>
            <a:pPr lvl="1"/>
            <a:endParaRPr lang="en-US" sz="2600" b="1" dirty="0"/>
          </a:p>
          <a:p>
            <a:pPr lvl="1"/>
            <a:r>
              <a:rPr lang="en-US" dirty="0" err="1"/>
              <a:t>Ans</a:t>
            </a:r>
            <a:r>
              <a:rPr lang="en-US" dirty="0"/>
              <a:t> : 	I already had interested in the technologies from the beginning because everyone   		knows that IT industry is growing industry right now technology used everywhere 		and everyone that’s give you a wide range opportunity and scope that you could 		learn new stuff regarding the tech. and that’s why I’ll simply choose that path. </a:t>
            </a:r>
          </a:p>
          <a:p>
            <a:pPr lvl="1"/>
            <a:endParaRPr lang="en-US" dirty="0"/>
          </a:p>
          <a:p>
            <a:pPr lvl="1"/>
            <a:r>
              <a:rPr lang="en-US" sz="2800" b="1" dirty="0"/>
              <a:t>Video link :</a:t>
            </a:r>
          </a:p>
          <a:p>
            <a:pPr lvl="1"/>
            <a:r>
              <a:rPr lang="en-US" b="1" dirty="0">
                <a:hlinkClick r:id="rId2"/>
              </a:rPr>
              <a:t>https://youtube.com/shorts/6-j8RnIen0g?feature=share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626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195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Module 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</dc:title>
  <dc:creator>ADMIN</dc:creator>
  <cp:lastModifiedBy>Kayum Kadivar</cp:lastModifiedBy>
  <cp:revision>10</cp:revision>
  <dcterms:created xsi:type="dcterms:W3CDTF">2024-06-05T03:46:29Z</dcterms:created>
  <dcterms:modified xsi:type="dcterms:W3CDTF">2024-06-11T09:29:02Z</dcterms:modified>
</cp:coreProperties>
</file>