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787C0E-66AC-4251-A034-A9B1ACE2C67A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7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3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8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7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9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4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4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6D36-6E0D-49BF-A3FE-E5AC1667A79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26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65"/>
            <a:ext cx="9144000" cy="1622738"/>
          </a:xfrm>
        </p:spPr>
        <p:txBody>
          <a:bodyPr/>
          <a:lstStyle/>
          <a:p>
            <a:r>
              <a:rPr lang="en-US" dirty="0" smtClean="0"/>
              <a:t>Module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735" y="2871989"/>
            <a:ext cx="9362942" cy="3870101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/>
              <a:t>Q1. </a:t>
            </a:r>
            <a:r>
              <a:rPr lang="en-US" sz="2800" b="1" dirty="0"/>
              <a:t>B</a:t>
            </a:r>
            <a:r>
              <a:rPr lang="en-US" sz="2800" b="1" dirty="0" smtClean="0"/>
              <a:t>riefly introduce yourself</a:t>
            </a:r>
          </a:p>
          <a:p>
            <a:endParaRPr lang="en-US" dirty="0" smtClean="0"/>
          </a:p>
          <a:p>
            <a:pPr lvl="1" algn="l"/>
            <a:r>
              <a:rPr lang="en-US" sz="2100" dirty="0" err="1" smtClean="0"/>
              <a:t>Ans</a:t>
            </a:r>
            <a:r>
              <a:rPr lang="en-US" sz="2100" dirty="0" smtClean="0"/>
              <a:t> :</a:t>
            </a:r>
            <a:r>
              <a:rPr lang="en-IN" sz="2100" dirty="0"/>
              <a:t>	</a:t>
            </a:r>
            <a:r>
              <a:rPr lang="en-IN" sz="2100" dirty="0" smtClean="0"/>
              <a:t>hello myself Deepak </a:t>
            </a:r>
            <a:r>
              <a:rPr lang="en-IN" sz="2100" dirty="0" err="1" smtClean="0"/>
              <a:t>Chavda</a:t>
            </a:r>
            <a:r>
              <a:rPr lang="en-IN" sz="2100" dirty="0" smtClean="0"/>
              <a:t> and I’m from </a:t>
            </a:r>
            <a:r>
              <a:rPr lang="en-IN" sz="2100" dirty="0" err="1" smtClean="0"/>
              <a:t>veraval</a:t>
            </a:r>
            <a:r>
              <a:rPr lang="en-IN" sz="2100" dirty="0" smtClean="0"/>
              <a:t> </a:t>
            </a:r>
            <a:r>
              <a:rPr lang="en-IN" sz="2100" dirty="0" err="1" smtClean="0"/>
              <a:t>gir</a:t>
            </a:r>
            <a:r>
              <a:rPr lang="en-IN" sz="2100" dirty="0" smtClean="0"/>
              <a:t> </a:t>
            </a:r>
            <a:r>
              <a:rPr lang="en-IN" sz="2100" dirty="0" err="1" smtClean="0"/>
              <a:t>somnath</a:t>
            </a:r>
            <a:r>
              <a:rPr lang="en-IN" sz="2100" dirty="0" smtClean="0"/>
              <a:t> and 			right  now I’m living in </a:t>
            </a:r>
            <a:r>
              <a:rPr lang="en-IN" sz="2100" dirty="0" err="1" smtClean="0"/>
              <a:t>rajkot</a:t>
            </a:r>
            <a:r>
              <a:rPr lang="en-IN" sz="2100" dirty="0" smtClean="0"/>
              <a:t>. And  I’m completed my </a:t>
            </a:r>
            <a:r>
              <a:rPr lang="en-IN" sz="2100" dirty="0" err="1" smtClean="0"/>
              <a:t>bechlors</a:t>
            </a:r>
            <a:r>
              <a:rPr lang="en-IN" sz="2100" dirty="0" smtClean="0"/>
              <a:t> in B.C.A</a:t>
            </a:r>
          </a:p>
          <a:p>
            <a:pPr lvl="1" algn="l"/>
            <a:r>
              <a:rPr lang="en-US" sz="2100" dirty="0"/>
              <a:t>	</a:t>
            </a:r>
            <a:r>
              <a:rPr lang="en-US" sz="2100" dirty="0" smtClean="0"/>
              <a:t>	and currently I’m learning python programing language at tops 				technologies </a:t>
            </a:r>
            <a:r>
              <a:rPr lang="en-US" sz="2100" dirty="0" err="1" smtClean="0"/>
              <a:t>rajkot</a:t>
            </a:r>
            <a:r>
              <a:rPr lang="en-US" sz="2100" dirty="0" smtClean="0"/>
              <a:t>. And currently I’m a fresher</a:t>
            </a:r>
            <a:r>
              <a:rPr lang="en-IN" sz="2100" dirty="0" smtClean="0"/>
              <a:t>.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800" b="1" dirty="0" smtClean="0"/>
              <a:t>Q2.  Mention key personality</a:t>
            </a:r>
          </a:p>
          <a:p>
            <a:pPr lvl="1"/>
            <a:endParaRPr lang="en-US" sz="2400" dirty="0"/>
          </a:p>
          <a:p>
            <a:pPr lvl="1" algn="l"/>
            <a:r>
              <a:rPr lang="en-US" sz="2100" dirty="0" err="1" smtClean="0"/>
              <a:t>Ans</a:t>
            </a:r>
            <a:r>
              <a:rPr lang="en-US" sz="2100" dirty="0" smtClean="0"/>
              <a:t> :</a:t>
            </a:r>
            <a:r>
              <a:rPr lang="en-US" sz="2100" dirty="0"/>
              <a:t>	</a:t>
            </a:r>
            <a:r>
              <a:rPr lang="en-US" sz="2100" dirty="0" smtClean="0"/>
              <a:t>I’m good at  observation skill that helps me to problem solving and I’m			good at communication and I’m really passionate toward my work.</a:t>
            </a:r>
          </a:p>
          <a:p>
            <a:pPr lvl="1"/>
            <a:endParaRPr lang="en-US" sz="2600" b="1" dirty="0" smtClean="0"/>
          </a:p>
          <a:p>
            <a:pPr lvl="1" algn="l"/>
            <a:endParaRPr lang="en-US" sz="2600" dirty="0" smtClean="0"/>
          </a:p>
          <a:p>
            <a:pPr lvl="1" algn="l"/>
            <a:endParaRPr lang="en-US" dirty="0"/>
          </a:p>
          <a:p>
            <a:pPr lvl="1" algn="l"/>
            <a:endParaRPr lang="en-US" dirty="0" smtClean="0"/>
          </a:p>
          <a:p>
            <a:pPr lvl="1" algn="l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915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885" y="1120462"/>
            <a:ext cx="98265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600" b="1" dirty="0" smtClean="0"/>
              <a:t>Q3. Explain your interest in technology and why you chose this career path?</a:t>
            </a:r>
          </a:p>
          <a:p>
            <a:pPr lvl="1"/>
            <a:endParaRPr lang="en-US" sz="2600" b="1" dirty="0"/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 : 	I already had interested in the technologies from the beginning because everyone   		knows that IT industry is growing industry right now technology used everywhere 		and everyone that’s give you a wide range opportunity and scope that you could 		learn new stuff </a:t>
            </a:r>
            <a:r>
              <a:rPr lang="en-US" dirty="0"/>
              <a:t>r</a:t>
            </a:r>
            <a:r>
              <a:rPr lang="en-US" dirty="0" smtClean="0"/>
              <a:t>egarding the tech. and that’s why I’ll simply choose that path. </a:t>
            </a:r>
            <a:endParaRPr lang="en-US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16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ADMIN</dc:creator>
  <cp:lastModifiedBy>ADMIN</cp:lastModifiedBy>
  <cp:revision>9</cp:revision>
  <dcterms:created xsi:type="dcterms:W3CDTF">2024-06-05T03:46:29Z</dcterms:created>
  <dcterms:modified xsi:type="dcterms:W3CDTF">2024-06-05T04:57:03Z</dcterms:modified>
</cp:coreProperties>
</file>