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Modernizing Real-Time H2O Model Scoring with Python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Overcoming Legacy Constraints and Enabling Seamless Integration with TPOPS</a:t>
            </a:r>
          </a:p>
          <a:p/>
          <a:p>
            <a:r>
              <a:t>Presented by: Your Name |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Move from Java to Python for model scoring</a:t>
            </a:r>
          </a:p>
          <a:p>
            <a:r>
              <a:t>- Unify and simplify the production stack</a:t>
            </a:r>
          </a:p>
          <a:p>
            <a:r>
              <a:t>- Lower latency and operational overhead</a:t>
            </a:r>
          </a:p>
          <a:p/>
          <a:p>
            <a:r>
              <a:t>Ask:</a:t>
            </a:r>
          </a:p>
          <a:p>
            <a:r>
              <a:t>- Approve PoC</a:t>
            </a:r>
          </a:p>
          <a:p>
            <a:r>
              <a:t>- TPOPS engineering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Model Scoring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H2O models were originally trained for real-time inference</a:t>
            </a:r>
          </a:p>
          <a:p>
            <a:r>
              <a:t>- Entire ML pipeline in Python, except for scoring</a:t>
            </a:r>
          </a:p>
          <a:p>
            <a:r>
              <a:t>- Java-based scoring used as a workaround due to limitations</a:t>
            </a:r>
          </a:p>
          <a:p>
            <a:r>
              <a:t>- Resulted in complex deployments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in Real-Time H2O Scoring via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API lacked native MOJO model scoring support</a:t>
            </a:r>
          </a:p>
          <a:p>
            <a:r>
              <a:t>- Java's `h2o-genmodel.jar` was required</a:t>
            </a:r>
          </a:p>
          <a:p>
            <a:r>
              <a:t>- High latency integrating Python with JVM</a:t>
            </a:r>
          </a:p>
          <a:p>
            <a:r>
              <a:t>- Required separate JVM microservices</a:t>
            </a:r>
          </a:p>
          <a:p>
            <a:r>
              <a:t>- Operational challenges with hybrid tech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Java-based Scoring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fragmentation (Python + Java)</a:t>
            </a:r>
          </a:p>
          <a:p>
            <a:r>
              <a:t>- Complex error handling and debugging</a:t>
            </a:r>
          </a:p>
          <a:p>
            <a:r>
              <a:t>- Additional container orchestration for JVM</a:t>
            </a:r>
          </a:p>
          <a:p>
            <a:r>
              <a:t>- Higher latency due to cross-language calls</a:t>
            </a:r>
          </a:p>
          <a:p>
            <a:r>
              <a:t>- Inefficient model retraining cycles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Modernizing with Python-Only Model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updated `h2o-py` or REST scoring endpoints</a:t>
            </a:r>
          </a:p>
          <a:p>
            <a:r>
              <a:t>- Enable Python to load and score MOJO directly</a:t>
            </a:r>
          </a:p>
          <a:p>
            <a:r>
              <a:t>- Unify scoring and orchestration in Python</a:t>
            </a:r>
          </a:p>
          <a:p>
            <a:r>
              <a:t>- Reduce latency and simplify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Python-Based Scoring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 Diagram:</a:t>
            </a:r>
          </a:p>
          <a:p/>
          <a:p>
            <a:r>
              <a:t>Python Model Wrapper</a:t>
            </a:r>
          </a:p>
          <a:p>
            <a:r>
              <a:t>↓</a:t>
            </a:r>
          </a:p>
          <a:p>
            <a:r>
              <a:t>MOJO Scoring via REST or JNI</a:t>
            </a:r>
          </a:p>
          <a:p>
            <a:r>
              <a:t>↓</a:t>
            </a:r>
          </a:p>
          <a:p>
            <a:r>
              <a:t>Unified Python Microservice</a:t>
            </a:r>
          </a:p>
          <a:p>
            <a:r>
              <a:t>↓</a:t>
            </a:r>
          </a:p>
          <a:p>
            <a:r>
              <a:t>TPOPS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Simplified deployment</a:t>
            </a:r>
          </a:p>
          <a:p>
            <a:r>
              <a:t>- Lower latency and faster inference</a:t>
            </a:r>
          </a:p>
          <a:p>
            <a:r>
              <a:t>- Single language across the stack</a:t>
            </a:r>
          </a:p>
          <a:p>
            <a:r>
              <a:t>- Easier DevOps and CI/CD</a:t>
            </a:r>
          </a:p>
          <a:p>
            <a:r>
              <a:t>- Smoother integration with TPOPS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Phases:</a:t>
            </a:r>
          </a:p>
          <a:p>
            <a:r>
              <a:t>1. Proof of Concept</a:t>
            </a:r>
          </a:p>
          <a:p>
            <a:r>
              <a:t>2. TPOPS Integration</a:t>
            </a:r>
          </a:p>
          <a:p>
            <a:r>
              <a:t>3. Logging and Monitoring</a:t>
            </a:r>
          </a:p>
          <a:p>
            <a:r>
              <a:t>4. Fallback Mechanism (Java)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| Mitigation</a:t>
            </a:r>
          </a:p>
          <a:p>
            <a:r>
              <a:t>-----|-----------</a:t>
            </a:r>
          </a:p>
          <a:p>
            <a:r>
              <a:t>Inconsistent scoring | Cross-validation with Java baseline</a:t>
            </a:r>
          </a:p>
          <a:p>
            <a:r>
              <a:t>Performance bottlenecks | Benchmark Python vs Java</a:t>
            </a:r>
          </a:p>
          <a:p>
            <a:r>
              <a:t>JNI instability | Use REST fallback</a:t>
            </a:r>
          </a:p>
          <a:p>
            <a:r>
              <a:t>Python dependency issues | Version pinning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