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7840D9-4D4F-4924-BB28-9CF2D6F9F658}">
  <a:tblStyle styleId="{417840D9-4D4F-4924-BB28-9CF2D6F9F6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9553574-F878-4816-B317-CFEE73AF15F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1199325"/>
            <a:ext cx="5783400" cy="10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2400"/>
              <a:t>ASL(American Sign </a:t>
            </a:r>
            <a:r>
              <a:rPr lang="en-GB" sz="2400"/>
              <a:t>Language</a:t>
            </a:r>
            <a:r>
              <a:rPr lang="en-GB" sz="2400"/>
              <a:t>) Detection Using </a:t>
            </a:r>
            <a:r>
              <a:rPr lang="en-GB" sz="2400"/>
              <a:t>Convolutional</a:t>
            </a:r>
            <a:r>
              <a:rPr lang="en-GB" sz="2400"/>
              <a:t> Neural Networks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29876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2200"/>
              <a:t>Presented By: Deep Dand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2200"/>
              <a:t>Assisted By: Shruti Kulkarni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2200"/>
              <a:t>Under Guidance of: Dr.Pablo Rivas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Acknowledgments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489824"/>
            <a:ext cx="8368200" cy="89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/>
              <a:t>I would like to thank Dr Pablo for the guidance in this project and Shruti for assisting in the research for CNN architecture.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87900" y="3177850"/>
            <a:ext cx="83682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Byeongkeun Kang,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Subarna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Tripathi, and Truong Q Nguyen. Real-time sign language fingerspelling recognition using convolutional neural networks from depth map. In Pattern Recognition (ACPR), 2015 3rd IAPR Asian Conference on, pages 136–140. IEEE, 2015.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87900" y="24392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205450" y="1743375"/>
            <a:ext cx="47331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2371150" y="1811400"/>
            <a:ext cx="42438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Concept: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American sign language is method of communicating among the speech and hearing impaired community.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/>
              <a:t>The project goal is to create American sign language detection model using Convolutional neural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What is American Sign Language(ASL)?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588" y="1261575"/>
            <a:ext cx="4781216" cy="3694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7" name="Shape 77"/>
          <p:cNvSpPr txBox="1"/>
          <p:nvPr/>
        </p:nvSpPr>
        <p:spPr>
          <a:xfrm>
            <a:off x="6278725" y="1862213"/>
            <a:ext cx="2471400" cy="2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The sign language has same signs for “V” and “2”, “W” and “6”, “O” and “0”.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Also “j” and “z” need hand gestures.</a:t>
            </a:r>
          </a:p>
          <a:p>
            <a:pPr indent="-317500" lvl="0" marL="457200">
              <a:spcBef>
                <a:spcPts val="0"/>
              </a:spcBef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Because of these reasons we are not including 5 classes and have 31 classes instead of 36 classes.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Existing Systems: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898325" y="165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{417840D9-4D4F-4924-BB28-9CF2D6F9F658}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Nachanau. 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SIFT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Preprocessing the Color images - 16x16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 accuracy in test data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Brandon Garcia and Sigberto Alarcon Viesca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Utilized pretrained GoogLeNet architecture and resized images to 256x256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Letters a-y = 72% accuracy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Letters a-k = 74% accuracy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Letters a-e = 97% accuracy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About the Data: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 a dataset of segmented images captured with a depth-sensor camera for different subjects [1].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data of five different subjects(From S01-S05).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subject has 6,200 images 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Images are divided into 31 different classes (From C01-C31).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/>
              <a:t>Currently, images of subject S01, S02, S03 are used for training and subject S04 and S05 are used for testing.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CNN </a:t>
            </a:r>
            <a:r>
              <a:rPr lang="en-GB"/>
              <a:t>Architecture</a:t>
            </a:r>
            <a:r>
              <a:rPr lang="en-GB"/>
              <a:t>: 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25" y="1867075"/>
            <a:ext cx="7027950" cy="23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CNN Architecture: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73275" y="1451700"/>
            <a:ext cx="29715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 - 2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 1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32 filters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Relu activation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Maxpool filter size- 1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 2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64 Filters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Relu activation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Maxpool filter size- 2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Fully Connected Layer -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512-1024 units.</a:t>
            </a:r>
          </a:p>
          <a:p>
            <a:pPr indent="-317500" lvl="1" marL="914400" rtl="0">
              <a:spcBef>
                <a:spcPts val="0"/>
              </a:spcBef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Softmax activation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754675" y="1451700"/>
            <a:ext cx="29715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Dropout layer - configured to drop results less than 0.8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Classes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- 31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IMG_SIZE = 256x256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Learning rate - 1e3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Results: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15309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{C9553574-F878-4816-B317-CFEE73AF15F2}</a:tableStyleId>
              </a:tblPr>
              <a:tblGrid>
                <a:gridCol w="333375"/>
                <a:gridCol w="276225"/>
                <a:gridCol w="285750"/>
                <a:gridCol w="304800"/>
                <a:gridCol w="933450"/>
                <a:gridCol w="609600"/>
                <a:gridCol w="609600"/>
                <a:gridCol w="666750"/>
              </a:tblGrid>
              <a:tr h="333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Filter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Maxpool filter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Units in Fully Connected layer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Epochs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Test Accuracy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Val Accuracy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NA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NA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756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NA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NA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0.037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0.032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1024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0.098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0.095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1024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9" name="Shape 109"/>
          <p:cNvSpPr/>
          <p:nvPr/>
        </p:nvSpPr>
        <p:spPr>
          <a:xfrm>
            <a:off x="5667625" y="2286000"/>
            <a:ext cx="226800" cy="44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942675" y="2286000"/>
            <a:ext cx="15954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Next experiments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Future Enhancements: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Since the images we are dealing with are 256x256, adding more convnet layers will improve feature extraction and result in the better accuracy of the model.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/>
              <a:t>Also, once the experiments complete with existing config, the next config will have more epochs with architecture that gives best result with 5 epochs.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