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5/21/2021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5/21/2021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5/21/2021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5/21/2021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Optimizing workflows</a:t>
            </a:r>
          </a:p>
          <a:p>
            <a:pPr lvl="1"/>
            <a:r>
              <a:rPr lang="en-US" dirty="0"/>
              <a:t>Getting organized cost time initially but will save you time down the 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lvl="1"/>
            <a:r>
              <a:rPr lang="en-US" dirty="0"/>
              <a:t>Keep track of code changes, trained models etc. so everything can be backtracked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Automatization and Continuous X</a:t>
            </a:r>
          </a:p>
          <a:p>
            <a:pPr lvl="1"/>
            <a:r>
              <a:rPr lang="en-US" dirty="0"/>
              <a:t>Make sure that new changes automatically gets tested</a:t>
            </a:r>
            <a:r>
              <a:rPr lang="en-US"/>
              <a:t>, deployed etc.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lvl="1"/>
            <a:r>
              <a:rPr lang="en-US" dirty="0"/>
              <a:t>Why rewrite the same code for a new project if you can reuse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Reproducibility</a:t>
            </a:r>
          </a:p>
          <a:p>
            <a:pPr lvl="1"/>
            <a:r>
              <a:rPr lang="en-US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first step of MLOps: 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5/21/2021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585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Getting organised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18</cp:revision>
  <dcterms:created xsi:type="dcterms:W3CDTF">2021-04-07T10:04:14Z</dcterms:created>
  <dcterms:modified xsi:type="dcterms:W3CDTF">2021-05-21T09:52:49Z</dcterms:modified>
</cp:coreProperties>
</file>