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19-05-2021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19-05-2021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5/19/2021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5/19/2021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5/19/2021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5/19/2021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5/19/2021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5/19/2021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Visualizations:</a:t>
            </a:r>
            <a:br>
              <a:rPr lang="da-DK" dirty="0">
                <a:solidFill>
                  <a:schemeClr val="accent2"/>
                </a:solidFill>
              </a:rPr>
            </a:br>
            <a:r>
              <a:rPr lang="da-DK" dirty="0">
                <a:solidFill>
                  <a:schemeClr val="accent2"/>
                </a:solidFill>
              </a:rPr>
              <a:t>Tips and tricks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02457 Machine Learning Operations</a:t>
            </a:r>
          </a:p>
          <a:p>
            <a:r>
              <a:rPr lang="da-DK" dirty="0"/>
              <a:t>Nicki Skafte Detlefsen,</a:t>
            </a:r>
          </a:p>
          <a:p>
            <a:r>
              <a:rPr lang="da-DK" dirty="0"/>
              <a:t>Postdoc</a:t>
            </a:r>
          </a:p>
          <a:p>
            <a:r>
              <a:rPr lang="da-DK" dirty="0"/>
              <a:t>DTU Compute</a:t>
            </a:r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AB6C-6056-4AC1-9338-5D16D882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picture worth a thousand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46AA1-9842-404C-B810-DA39EAA83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378DB-914F-4B36-BBC7-9A7CC84A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4E415-912E-45D0-933A-32D29DC55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A74DA-F125-4973-B3D5-ED5843A6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358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8CF9-C571-472F-8D54-29CA76BD6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CDBF9-74F5-47CD-9D64-FC2CBBFED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Save everything</a:t>
            </a:r>
          </a:p>
          <a:p>
            <a:pPr lvl="1"/>
            <a:r>
              <a:rPr lang="da-DK" dirty="0"/>
              <a:t>Di</a:t>
            </a:r>
          </a:p>
          <a:p>
            <a:r>
              <a:rPr lang="da-DK" dirty="0"/>
              <a:t>Save everything in multiple formats (atleats both pixel + vector format)</a:t>
            </a:r>
          </a:p>
          <a:p>
            <a:r>
              <a:rPr lang="da-DK" dirty="0"/>
              <a:t>Save individually points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68EE1-7D14-4549-89F8-2CCE4EE2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1489A-B3E9-4B9B-9350-B93F4928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D0BF5-1A90-4701-B13C-7FF872BC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8394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461B1-2D43-413E-B38D-EE673978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Python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B85EC-22CA-431E-8617-DDE94C173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Matplotlib for easy plotting</a:t>
            </a:r>
          </a:p>
          <a:p>
            <a:endParaRPr lang="da-DK" dirty="0"/>
          </a:p>
          <a:p>
            <a:r>
              <a:rPr lang="da-DK" dirty="0"/>
              <a:t>Seaborn for pretty plotting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55F86-E6E3-49C5-9FED-0C96E285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3A50A-AF2F-4CE9-846A-83FECD0F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2309C-846C-4E2F-AFB8-ABF4C39D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1735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C2D88-CF8F-412E-8E72-2E0BC1DA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6BD61-DE48-46F7-AD0F-FC6D99E29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ACBBE-725E-44ED-BCD4-8B24B2DF9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784B3-E2BD-47BF-A769-CB4EA9CC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8D2BF-B261-4639-9190-50D6A658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6602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72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Visualizations: Tips and tricks</vt:lpstr>
      <vt:lpstr>A picture worth a thousand words</vt:lpstr>
      <vt:lpstr>PowerPoint Presentation</vt:lpstr>
      <vt:lpstr>Python packages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autodiff changed the world</dc:title>
  <dc:creator>Nicki Skafte Detlefsen</dc:creator>
  <cp:lastModifiedBy>Nicki Skafte Detlefsen</cp:lastModifiedBy>
  <cp:revision>19</cp:revision>
  <dcterms:created xsi:type="dcterms:W3CDTF">2021-04-07T10:04:14Z</dcterms:created>
  <dcterms:modified xsi:type="dcterms:W3CDTF">2021-05-19T09:28:12Z</dcterms:modified>
</cp:coreProperties>
</file>