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61" r:id="rId6"/>
    <p:sldId id="259" r:id="rId7"/>
    <p:sldId id="271" r:id="rId8"/>
    <p:sldId id="272" r:id="rId9"/>
    <p:sldId id="260" r:id="rId10"/>
    <p:sldId id="262" r:id="rId11"/>
    <p:sldId id="265" r:id="rId12"/>
    <p:sldId id="266" r:id="rId13"/>
    <p:sldId id="268" r:id="rId14"/>
    <p:sldId id="267" r:id="rId15"/>
    <p:sldId id="269" r:id="rId16"/>
    <p:sldId id="277" r:id="rId17"/>
    <p:sldId id="278" r:id="rId18"/>
    <p:sldId id="270" r:id="rId19"/>
    <p:sldId id="274" r:id="rId20"/>
    <p:sldId id="275" r:id="rId21"/>
    <p:sldId id="273" r:id="rId22"/>
    <p:sldId id="263" r:id="rId23"/>
    <p:sldId id="26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5/19/2021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5/19/2021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5/19/2021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a-DK" sz="2800" dirty="0"/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da-DK" dirty="0"/>
              <a:t>Contains all information regarding the project</a:t>
            </a:r>
          </a:p>
          <a:p>
            <a:endParaRPr lang="da-DK" dirty="0"/>
          </a:p>
          <a:p>
            <a:r>
              <a:rPr lang="da-DK" dirty="0"/>
              <a:t>Allow people to do: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da-DK" dirty="0"/>
              <a:t>or if uploaded to pip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pip install my_package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Build-in CI for github</a:t>
            </a:r>
          </a:p>
          <a:p>
            <a:r>
              <a:rPr lang="da-DK" dirty="0"/>
              <a:t>Free 2,000 automation minutes/month (public reposatory)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Many ready to go workflows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da-DK" sz="2000" dirty="0"/>
          </a:p>
          <a:p>
            <a:r>
              <a:rPr lang="da-DK" sz="2000" dirty="0"/>
              <a:t>Runs tests, docs, coverage, lintint, package install ect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Software practise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Frequitly commit code to shared reposatory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By commit sooner than later, errors are captured early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Make merging easier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Automate build + test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to get your code to the user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3 phases: Testing, staging and deploying</a:t>
            </a:r>
          </a:p>
          <a:p>
            <a:endParaRPr lang="da-DK" dirty="0"/>
          </a:p>
          <a:p>
            <a:r>
              <a:rPr lang="da-DK" dirty="0"/>
              <a:t>App dependent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CI is one of those topics that are best though as learning-by-doing</a:t>
            </a:r>
          </a:p>
          <a:p>
            <a:endParaRPr lang="da-DK" dirty="0"/>
          </a:p>
          <a:p>
            <a:r>
              <a:rPr lang="da-DK" dirty="0"/>
              <a:t>If you understand how to use git, the rest is basically googling stuff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Lets look at a practical axample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da-DK" dirty="0"/>
              <a:t>Commit frequently</a:t>
            </a:r>
          </a:p>
          <a:p>
            <a:endParaRPr lang="da-DK" dirty="0"/>
          </a:p>
          <a:p>
            <a:pPr lvl="1"/>
            <a:r>
              <a:rPr lang="da-DK" dirty="0"/>
              <a:t>Catch errors sooner than later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Merging can be done automatically</a:t>
            </a:r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556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29</cp:revision>
  <dcterms:created xsi:type="dcterms:W3CDTF">2021-04-07T10:04:14Z</dcterms:created>
  <dcterms:modified xsi:type="dcterms:W3CDTF">2021-05-19T08:49:16Z</dcterms:modified>
</cp:coreProperties>
</file>