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28-05-2021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28-05-2021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5/28/2021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5/28/2021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5/28/2021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5/28/2021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5/28/2021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5/28/2021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huggingface/transformer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kornia/korni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rusty1s/pytorch_geometri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The pytorch ecosystem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02457 Machine Learning Operations</a:t>
            </a:r>
          </a:p>
          <a:p>
            <a:r>
              <a:rPr lang="da-DK" dirty="0"/>
              <a:t>Nicki Skafte Detlefsen,</a:t>
            </a:r>
          </a:p>
          <a:p>
            <a:r>
              <a:rPr lang="da-DK" dirty="0"/>
              <a:t>Postdoc</a:t>
            </a:r>
          </a:p>
          <a:p>
            <a:r>
              <a:rPr lang="da-DK" dirty="0"/>
              <a:t>DTU Compute</a:t>
            </a:r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1CD41-D53D-482E-94BF-8F2B68B5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65F0B-2023-401A-AF39-D41306302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3827106" cy="48333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Collection of frameworks build to be used in combination with Pytorch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FE6BD-252A-4580-99AE-39199493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1C2FC-5A54-4DD1-A60C-6578EB36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41921-B1C3-48EC-A9A7-921ADB09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F57F04-0354-4F77-A087-152647643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06" y="1172178"/>
            <a:ext cx="6766559" cy="500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8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8FCF-BF14-4067-9E0A-9897CB1E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Fremwork categorising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6BB8563-3B2C-44A5-AC15-4BBA705F30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709453"/>
              </p:ext>
            </p:extLst>
          </p:nvPr>
        </p:nvGraphicFramePr>
        <p:xfrm>
          <a:off x="838200" y="1096627"/>
          <a:ext cx="1051559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47642244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920945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658227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Data specific 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Training 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Utility fremeworks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23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Transformers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fastai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Albumentations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01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Detectron2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PySyft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3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Pytorch geometric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Pytorch Lightning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Pyro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28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Flair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Horovod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Optuna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577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AllenNLP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DeepSpeed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Hydra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575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ParlAI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ONNX 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Pytorch Metric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13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DGL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skorch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Einops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59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PyTorch3D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Ignite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MMF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Polyaxon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45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Kornia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27513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1A429-BA7B-4F6D-A20B-62E5C4C6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56EBF-FFDC-4F0A-A626-B27D8C3B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0F2C1-7375-46A8-B233-B1B5EC7E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  <p:pic>
        <p:nvPicPr>
          <p:cNvPr id="10" name="Picture 9" descr="Company name&#10;&#10;Description automatically generated with medium confidence">
            <a:extLst>
              <a:ext uri="{FF2B5EF4-FFF2-40B4-BE49-F238E27FC236}">
                <a16:creationId xmlns:a16="http://schemas.microsoft.com/office/drawing/2014/main" id="{967203C7-F291-4D5F-9C5C-C5D063208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542" y="4177473"/>
            <a:ext cx="2999238" cy="239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2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5F60-4F2C-4846-8B65-66A7B67D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Project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89695-F475-4CC1-9075-E1F8C9E0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Organise</a:t>
            </a:r>
            <a:r>
              <a:rPr lang="en-US" dirty="0"/>
              <a:t>, plan and execute an </a:t>
            </a:r>
            <a:r>
              <a:rPr lang="en-US" dirty="0" err="1"/>
              <a:t>MLOps</a:t>
            </a:r>
            <a:r>
              <a:rPr lang="en-US" dirty="0"/>
              <a:t> project</a:t>
            </a:r>
          </a:p>
          <a:p>
            <a:r>
              <a:rPr lang="en-US" dirty="0"/>
              <a:t>What you will be evaluated on</a:t>
            </a:r>
          </a:p>
          <a:p>
            <a:r>
              <a:rPr lang="en-US" dirty="0"/>
              <a:t>Done in groups</a:t>
            </a:r>
          </a:p>
          <a:p>
            <a:r>
              <a:rPr lang="en-US" dirty="0"/>
              <a:t>You will be asked to implement what is showcased in the exercises in your project work</a:t>
            </a:r>
          </a:p>
          <a:p>
            <a:r>
              <a:rPr lang="en-US" dirty="0"/>
              <a:t>Each Thursday afternoon you will be asked to upload you current progress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Monday after will be given small feedback</a:t>
            </a:r>
          </a:p>
          <a:p>
            <a:r>
              <a:rPr lang="en-US" dirty="0"/>
              <a:t>Final day of the course you will be presenting your project work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4844E-126B-4856-90AC-AEA994363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333C2-A406-40B0-8193-3D33C57BD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0C831-4DE3-4E47-B7EA-C83D684E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4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52C6-F189-4C3E-AE03-E0B8C409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Project 1: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A3B8D-19B5-4CD7-9263-4FF3CB58F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6122437" cy="483335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Fremework</a:t>
            </a:r>
            <a:r>
              <a:rPr lang="en-US" dirty="0"/>
              <a:t>: Transformers (</a:t>
            </a:r>
            <a:r>
              <a:rPr lang="en-US" dirty="0" err="1"/>
              <a:t>Huggingface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https://github.com/huggingface/transformers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State-of-the-art NLP models</a:t>
            </a:r>
          </a:p>
          <a:p>
            <a:endParaRPr lang="en-US" dirty="0"/>
          </a:p>
          <a:p>
            <a:r>
              <a:rPr lang="en-US" dirty="0"/>
              <a:t>Most starred framework in the ecosystem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441A0-E664-4ED9-8E88-BB05EDCD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275DC-284A-492E-8AB7-0F033C84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B1B5E-9BFE-4D6E-8CA8-9FDBB2F9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96E3DD-9976-40A5-A346-4E3FA8D03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637" y="1164220"/>
            <a:ext cx="4943811" cy="496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0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E402-D4B8-4F54-A111-F2903B64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Project 2: 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65C11-2F2E-487D-AC58-0EA60AED0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5562600" cy="48333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Framework: </a:t>
            </a:r>
            <a:r>
              <a:rPr lang="en-US" dirty="0" err="1"/>
              <a:t>Kornia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https://github.com/kornia/kornia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Differentiable computer vision </a:t>
            </a:r>
            <a:r>
              <a:rPr lang="en-US" dirty="0" err="1"/>
              <a:t>algoritms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67298-872F-4B23-A301-DE891955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77A9D-D862-464E-9C1F-B5329293E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1991C-AC91-426F-A881-FB969411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93F28C-A78C-4680-8494-6CDD6F984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181" y="1307629"/>
            <a:ext cx="5278229" cy="490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4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DF7F-EE49-4B6F-BE37-71D6ACC05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Project 3: Graphs and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3AD42-A4C3-496A-BA99-9AFBDC64E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5780714" cy="48333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Framework: Pytorch Geometric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https://github.com/rusty1s/pytorch_geometric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Neural networks on graphs and </a:t>
            </a:r>
            <a:r>
              <a:rPr lang="en-US" dirty="0" err="1"/>
              <a:t>pointclouds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7F11B-A948-4BDF-857A-2021959A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2486F-DC24-48CD-9CFF-08FD2960D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4E826-9B72-4781-ACEA-FB7762FA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607338-73D1-4F12-916C-A8B82BC5B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372" y="1167197"/>
            <a:ext cx="5049628" cy="509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1BD8A-7B64-410A-8405-6EB5C754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Getting a good idea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7AD90-0A79-4A53-9180-95642D72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C10D3-A7B1-49A4-992F-92340BD5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AE2EB-4837-4B5B-B1C5-BBC2052D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D0DB90-F8B9-439A-9E32-84D5A41B0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164" y="1172307"/>
            <a:ext cx="8895572" cy="50943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475BE0B-5A93-4F02-9DAA-10DA80846D8A}"/>
              </a:ext>
            </a:extLst>
          </p:cNvPr>
          <p:cNvSpPr/>
          <p:nvPr/>
        </p:nvSpPr>
        <p:spPr>
          <a:xfrm>
            <a:off x="8414158" y="5419288"/>
            <a:ext cx="2051678" cy="713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4483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1699-BE9E-42FE-80F9-45EA5C46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8EFC5-6B08-4F6F-9980-DDFFB2156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Pick a framework (try running their notebooks/examples!):</a:t>
            </a:r>
          </a:p>
          <a:p>
            <a:pPr lvl="1"/>
            <a:r>
              <a:rPr lang="en-US" dirty="0"/>
              <a:t>Project 1: NLP</a:t>
            </a:r>
          </a:p>
          <a:p>
            <a:pPr lvl="1"/>
            <a:r>
              <a:rPr lang="en-US" dirty="0"/>
              <a:t>Project 2: CV</a:t>
            </a:r>
          </a:p>
          <a:p>
            <a:pPr lvl="1"/>
            <a:r>
              <a:rPr lang="en-US" dirty="0"/>
              <a:t>Project 3: Graphs and points</a:t>
            </a:r>
          </a:p>
          <a:p>
            <a:pPr lvl="1"/>
            <a:endParaRPr lang="en-US" dirty="0"/>
          </a:p>
          <a:p>
            <a:r>
              <a:rPr lang="en-US" dirty="0"/>
              <a:t>Brainstorm a project. It does not have to be particular big as you only have 4 full days for working on it</a:t>
            </a:r>
          </a:p>
          <a:p>
            <a:endParaRPr lang="en-US" dirty="0"/>
          </a:p>
          <a:p>
            <a:r>
              <a:rPr lang="en-US" dirty="0"/>
              <a:t>Write a small (max 1 page) project description including:</a:t>
            </a:r>
          </a:p>
          <a:p>
            <a:pPr lvl="1"/>
            <a:r>
              <a:rPr lang="en-US" dirty="0"/>
              <a:t>What model do intent to implement</a:t>
            </a:r>
          </a:p>
          <a:p>
            <a:pPr lvl="1"/>
            <a:r>
              <a:rPr lang="en-US" dirty="0"/>
              <a:t>What data are you going to use</a:t>
            </a:r>
          </a:p>
          <a:p>
            <a:pPr lvl="1"/>
            <a:r>
              <a:rPr lang="en-US" dirty="0"/>
              <a:t>How you think the chosen framework can </a:t>
            </a:r>
            <a:r>
              <a:rPr lang="en-US"/>
              <a:t>be incorporated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8B605-623F-4071-9343-7614EB011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8F98A-C265-4194-AF7D-8AC2CCBCC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8F69D-C565-4D09-81F4-CA1B8D05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9565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337</Words>
  <Application>Microsoft Office PowerPoint</Application>
  <PresentationFormat>Widescreen</PresentationFormat>
  <Paragraphs>104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The pytorch ecosystem</vt:lpstr>
      <vt:lpstr>The ecosystem</vt:lpstr>
      <vt:lpstr>Fremwork categorising</vt:lpstr>
      <vt:lpstr>Project work</vt:lpstr>
      <vt:lpstr>Project 1: NLP</vt:lpstr>
      <vt:lpstr>Project 2: CV</vt:lpstr>
      <vt:lpstr>Project 3: Graphs and points</vt:lpstr>
      <vt:lpstr>Getting a good idea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The_pytorch_ecosystem</dc:title>
  <dc:creator>Nicki Skafte Detlefsen</dc:creator>
  <cp:lastModifiedBy>Nicki Skafte Detlefsen</cp:lastModifiedBy>
  <cp:revision>14</cp:revision>
  <dcterms:created xsi:type="dcterms:W3CDTF">2021-04-07T10:04:14Z</dcterms:created>
  <dcterms:modified xsi:type="dcterms:W3CDTF">2021-05-28T14:39:11Z</dcterms:modified>
</cp:coreProperties>
</file>