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C2260-5544-4D96-BC13-44092ABF3B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B247119-4B77-4F63-9340-0B61B151DB79}">
      <dgm:prSet phldrT="[Text]"/>
      <dgm:spPr/>
      <dgm:t>
        <a:bodyPr/>
        <a:lstStyle/>
        <a:p>
          <a:r>
            <a:rPr lang="da-DK" dirty="0"/>
            <a:t>Create someting</a:t>
          </a:r>
        </a:p>
      </dgm:t>
    </dgm:pt>
    <dgm:pt modelId="{E4C223CD-729D-48E3-B8CD-755A5680911F}" type="parTrans" cxnId="{DB536753-D921-4774-B399-CA1147CBC889}">
      <dgm:prSet/>
      <dgm:spPr/>
      <dgm:t>
        <a:bodyPr/>
        <a:lstStyle/>
        <a:p>
          <a:endParaRPr lang="da-DK"/>
        </a:p>
      </dgm:t>
    </dgm:pt>
    <dgm:pt modelId="{CFF80516-EAA6-46B0-A038-394CB13F4D68}" type="sibTrans" cxnId="{DB536753-D921-4774-B399-CA1147CBC889}">
      <dgm:prSet/>
      <dgm:spPr/>
      <dgm:t>
        <a:bodyPr/>
        <a:lstStyle/>
        <a:p>
          <a:endParaRPr lang="da-DK"/>
        </a:p>
      </dgm:t>
    </dgm:pt>
    <dgm:pt modelId="{77964FDE-E383-4157-9B6B-F61F4F11F19D}">
      <dgm:prSet phldrT="[Text]"/>
      <dgm:spPr/>
      <dgm:t>
        <a:bodyPr/>
        <a:lstStyle/>
        <a:p>
          <a:r>
            <a:rPr lang="da-DK" dirty="0"/>
            <a:t>Break it</a:t>
          </a:r>
        </a:p>
      </dgm:t>
    </dgm:pt>
    <dgm:pt modelId="{E2A40C6B-3A04-4FD3-843B-83F2392E91FB}" type="parTrans" cxnId="{BA73A26A-37E0-4D8F-B34D-7D04024C0E44}">
      <dgm:prSet/>
      <dgm:spPr/>
      <dgm:t>
        <a:bodyPr/>
        <a:lstStyle/>
        <a:p>
          <a:endParaRPr lang="da-DK"/>
        </a:p>
      </dgm:t>
    </dgm:pt>
    <dgm:pt modelId="{805AA5CE-B8A3-4FCE-AB6C-760647B1627A}" type="sibTrans" cxnId="{BA73A26A-37E0-4D8F-B34D-7D04024C0E44}">
      <dgm:prSet/>
      <dgm:spPr/>
      <dgm:t>
        <a:bodyPr/>
        <a:lstStyle/>
        <a:p>
          <a:endParaRPr lang="da-DK"/>
        </a:p>
      </dgm:t>
    </dgm:pt>
    <dgm:pt modelId="{60FE5C1F-90D1-4B13-819F-296E4120BD4A}">
      <dgm:prSet phldrT="[Text]"/>
      <dgm:spPr/>
      <dgm:t>
        <a:bodyPr/>
        <a:lstStyle/>
        <a:p>
          <a:r>
            <a:rPr lang="da-DK" dirty="0"/>
            <a:t>Fix it</a:t>
          </a:r>
        </a:p>
      </dgm:t>
    </dgm:pt>
    <dgm:pt modelId="{F502597E-F058-4D08-A737-4EBEEACE636E}" type="parTrans" cxnId="{2456689A-62DA-4A9B-8D93-B499CCC85C30}">
      <dgm:prSet/>
      <dgm:spPr/>
      <dgm:t>
        <a:bodyPr/>
        <a:lstStyle/>
        <a:p>
          <a:endParaRPr lang="da-DK"/>
        </a:p>
      </dgm:t>
    </dgm:pt>
    <dgm:pt modelId="{D3892340-B653-4564-BDC0-28DB59594E68}" type="sibTrans" cxnId="{2456689A-62DA-4A9B-8D93-B499CCC85C30}">
      <dgm:prSet/>
      <dgm:spPr/>
      <dgm:t>
        <a:bodyPr/>
        <a:lstStyle/>
        <a:p>
          <a:endParaRPr lang="da-DK"/>
        </a:p>
      </dgm:t>
    </dgm:pt>
    <dgm:pt modelId="{E28A2A84-9039-426A-A930-947A8C0D7674}" type="pres">
      <dgm:prSet presAssocID="{F0CC2260-5544-4D96-BC13-44092ABF3B12}" presName="cycle" presStyleCnt="0">
        <dgm:presLayoutVars>
          <dgm:dir/>
          <dgm:resizeHandles val="exact"/>
        </dgm:presLayoutVars>
      </dgm:prSet>
      <dgm:spPr/>
    </dgm:pt>
    <dgm:pt modelId="{39A00B8D-F266-4101-8E70-20D4D163CB5D}" type="pres">
      <dgm:prSet presAssocID="{BB247119-4B77-4F63-9340-0B61B151DB79}" presName="node" presStyleLbl="node1" presStyleIdx="0" presStyleCnt="3">
        <dgm:presLayoutVars>
          <dgm:bulletEnabled val="1"/>
        </dgm:presLayoutVars>
      </dgm:prSet>
      <dgm:spPr/>
    </dgm:pt>
    <dgm:pt modelId="{EA537E59-0A30-4170-9695-F6563DA45A56}" type="pres">
      <dgm:prSet presAssocID="{CFF80516-EAA6-46B0-A038-394CB13F4D68}" presName="sibTrans" presStyleLbl="sibTrans2D1" presStyleIdx="0" presStyleCnt="3"/>
      <dgm:spPr/>
    </dgm:pt>
    <dgm:pt modelId="{5CFA62CD-6C02-4DCC-9481-E9E5713D4809}" type="pres">
      <dgm:prSet presAssocID="{CFF80516-EAA6-46B0-A038-394CB13F4D68}" presName="connectorText" presStyleLbl="sibTrans2D1" presStyleIdx="0" presStyleCnt="3"/>
      <dgm:spPr/>
    </dgm:pt>
    <dgm:pt modelId="{0C798C6E-1AE4-49D3-B68E-1F1C3FF12FAC}" type="pres">
      <dgm:prSet presAssocID="{77964FDE-E383-4157-9B6B-F61F4F11F19D}" presName="node" presStyleLbl="node1" presStyleIdx="1" presStyleCnt="3">
        <dgm:presLayoutVars>
          <dgm:bulletEnabled val="1"/>
        </dgm:presLayoutVars>
      </dgm:prSet>
      <dgm:spPr/>
    </dgm:pt>
    <dgm:pt modelId="{A70B3B02-56CD-4C7C-8D41-66903E4FFA0F}" type="pres">
      <dgm:prSet presAssocID="{805AA5CE-B8A3-4FCE-AB6C-760647B1627A}" presName="sibTrans" presStyleLbl="sibTrans2D1" presStyleIdx="1" presStyleCnt="3"/>
      <dgm:spPr/>
    </dgm:pt>
    <dgm:pt modelId="{20D7A489-D412-4AD8-8CA6-48231F29C67A}" type="pres">
      <dgm:prSet presAssocID="{805AA5CE-B8A3-4FCE-AB6C-760647B1627A}" presName="connectorText" presStyleLbl="sibTrans2D1" presStyleIdx="1" presStyleCnt="3"/>
      <dgm:spPr/>
    </dgm:pt>
    <dgm:pt modelId="{550E017D-997B-459A-8995-186DE329E389}" type="pres">
      <dgm:prSet presAssocID="{60FE5C1F-90D1-4B13-819F-296E4120BD4A}" presName="node" presStyleLbl="node1" presStyleIdx="2" presStyleCnt="3" custRadScaleRad="101685" custRadScaleInc="-1185">
        <dgm:presLayoutVars>
          <dgm:bulletEnabled val="1"/>
        </dgm:presLayoutVars>
      </dgm:prSet>
      <dgm:spPr/>
    </dgm:pt>
    <dgm:pt modelId="{C4FDE06D-CD04-4691-82BC-320D44286198}" type="pres">
      <dgm:prSet presAssocID="{D3892340-B653-4564-BDC0-28DB59594E68}" presName="sibTrans" presStyleLbl="sibTrans2D1" presStyleIdx="2" presStyleCnt="3"/>
      <dgm:spPr/>
    </dgm:pt>
    <dgm:pt modelId="{F824FAFF-5718-4E38-A69C-D574F9C48A95}" type="pres">
      <dgm:prSet presAssocID="{D3892340-B653-4564-BDC0-28DB59594E68}" presName="connectorText" presStyleLbl="sibTrans2D1" presStyleIdx="2" presStyleCnt="3"/>
      <dgm:spPr/>
    </dgm:pt>
  </dgm:ptLst>
  <dgm:cxnLst>
    <dgm:cxn modelId="{A8059133-96DD-4FDC-BC7C-E7C1B8D02433}" type="presOf" srcId="{CFF80516-EAA6-46B0-A038-394CB13F4D68}" destId="{5CFA62CD-6C02-4DCC-9481-E9E5713D4809}" srcOrd="1" destOrd="0" presId="urn:microsoft.com/office/officeart/2005/8/layout/cycle2"/>
    <dgm:cxn modelId="{CAF8CC39-D62B-4474-AF7B-BEB6092149EB}" type="presOf" srcId="{CFF80516-EAA6-46B0-A038-394CB13F4D68}" destId="{EA537E59-0A30-4170-9695-F6563DA45A56}" srcOrd="0" destOrd="0" presId="urn:microsoft.com/office/officeart/2005/8/layout/cycle2"/>
    <dgm:cxn modelId="{484F9B5D-5F71-400B-A3A1-5AFED2CE8B63}" type="presOf" srcId="{77964FDE-E383-4157-9B6B-F61F4F11F19D}" destId="{0C798C6E-1AE4-49D3-B68E-1F1C3FF12FAC}" srcOrd="0" destOrd="0" presId="urn:microsoft.com/office/officeart/2005/8/layout/cycle2"/>
    <dgm:cxn modelId="{D4038443-5965-4C12-AD82-5B28452E6C44}" type="presOf" srcId="{805AA5CE-B8A3-4FCE-AB6C-760647B1627A}" destId="{20D7A489-D412-4AD8-8CA6-48231F29C67A}" srcOrd="1" destOrd="0" presId="urn:microsoft.com/office/officeart/2005/8/layout/cycle2"/>
    <dgm:cxn modelId="{BA73A26A-37E0-4D8F-B34D-7D04024C0E44}" srcId="{F0CC2260-5544-4D96-BC13-44092ABF3B12}" destId="{77964FDE-E383-4157-9B6B-F61F4F11F19D}" srcOrd="1" destOrd="0" parTransId="{E2A40C6B-3A04-4FD3-843B-83F2392E91FB}" sibTransId="{805AA5CE-B8A3-4FCE-AB6C-760647B1627A}"/>
    <dgm:cxn modelId="{DB536753-D921-4774-B399-CA1147CBC889}" srcId="{F0CC2260-5544-4D96-BC13-44092ABF3B12}" destId="{BB247119-4B77-4F63-9340-0B61B151DB79}" srcOrd="0" destOrd="0" parTransId="{E4C223CD-729D-48E3-B8CD-755A5680911F}" sibTransId="{CFF80516-EAA6-46B0-A038-394CB13F4D68}"/>
    <dgm:cxn modelId="{CCFA547F-D73B-4F7B-8792-4A6181DAE6D7}" type="presOf" srcId="{D3892340-B653-4564-BDC0-28DB59594E68}" destId="{F824FAFF-5718-4E38-A69C-D574F9C48A95}" srcOrd="1" destOrd="0" presId="urn:microsoft.com/office/officeart/2005/8/layout/cycle2"/>
    <dgm:cxn modelId="{DC0FB08B-D8B1-4D11-BAFD-2FF6D7600B29}" type="presOf" srcId="{60FE5C1F-90D1-4B13-819F-296E4120BD4A}" destId="{550E017D-997B-459A-8995-186DE329E389}" srcOrd="0" destOrd="0" presId="urn:microsoft.com/office/officeart/2005/8/layout/cycle2"/>
    <dgm:cxn modelId="{2456689A-62DA-4A9B-8D93-B499CCC85C30}" srcId="{F0CC2260-5544-4D96-BC13-44092ABF3B12}" destId="{60FE5C1F-90D1-4B13-819F-296E4120BD4A}" srcOrd="2" destOrd="0" parTransId="{F502597E-F058-4D08-A737-4EBEEACE636E}" sibTransId="{D3892340-B653-4564-BDC0-28DB59594E68}"/>
    <dgm:cxn modelId="{8694719B-4045-4468-9040-A58177805453}" type="presOf" srcId="{BB247119-4B77-4F63-9340-0B61B151DB79}" destId="{39A00B8D-F266-4101-8E70-20D4D163CB5D}" srcOrd="0" destOrd="0" presId="urn:microsoft.com/office/officeart/2005/8/layout/cycle2"/>
    <dgm:cxn modelId="{C99080A2-5893-4F6D-94F3-45E1A0851EDB}" type="presOf" srcId="{F0CC2260-5544-4D96-BC13-44092ABF3B12}" destId="{E28A2A84-9039-426A-A930-947A8C0D7674}" srcOrd="0" destOrd="0" presId="urn:microsoft.com/office/officeart/2005/8/layout/cycle2"/>
    <dgm:cxn modelId="{C64E85E7-F444-493D-8EB3-2F6F5C12E37D}" type="presOf" srcId="{805AA5CE-B8A3-4FCE-AB6C-760647B1627A}" destId="{A70B3B02-56CD-4C7C-8D41-66903E4FFA0F}" srcOrd="0" destOrd="0" presId="urn:microsoft.com/office/officeart/2005/8/layout/cycle2"/>
    <dgm:cxn modelId="{AF5EB0EE-90CC-4091-8769-996E20EAD9D1}" type="presOf" srcId="{D3892340-B653-4564-BDC0-28DB59594E68}" destId="{C4FDE06D-CD04-4691-82BC-320D44286198}" srcOrd="0" destOrd="0" presId="urn:microsoft.com/office/officeart/2005/8/layout/cycle2"/>
    <dgm:cxn modelId="{962D580A-542B-4A7B-89F4-684D61B6A583}" type="presParOf" srcId="{E28A2A84-9039-426A-A930-947A8C0D7674}" destId="{39A00B8D-F266-4101-8E70-20D4D163CB5D}" srcOrd="0" destOrd="0" presId="urn:microsoft.com/office/officeart/2005/8/layout/cycle2"/>
    <dgm:cxn modelId="{0CCD060E-2859-4870-A1CA-3FB090AD93B0}" type="presParOf" srcId="{E28A2A84-9039-426A-A930-947A8C0D7674}" destId="{EA537E59-0A30-4170-9695-F6563DA45A56}" srcOrd="1" destOrd="0" presId="urn:microsoft.com/office/officeart/2005/8/layout/cycle2"/>
    <dgm:cxn modelId="{938371AD-549E-4644-A377-817D45D09F01}" type="presParOf" srcId="{EA537E59-0A30-4170-9695-F6563DA45A56}" destId="{5CFA62CD-6C02-4DCC-9481-E9E5713D4809}" srcOrd="0" destOrd="0" presId="urn:microsoft.com/office/officeart/2005/8/layout/cycle2"/>
    <dgm:cxn modelId="{E1969D1F-3593-4349-849C-7D733B9F3653}" type="presParOf" srcId="{E28A2A84-9039-426A-A930-947A8C0D7674}" destId="{0C798C6E-1AE4-49D3-B68E-1F1C3FF12FAC}" srcOrd="2" destOrd="0" presId="urn:microsoft.com/office/officeart/2005/8/layout/cycle2"/>
    <dgm:cxn modelId="{5E652886-2F2D-4E47-885D-FB0683CD73B3}" type="presParOf" srcId="{E28A2A84-9039-426A-A930-947A8C0D7674}" destId="{A70B3B02-56CD-4C7C-8D41-66903E4FFA0F}" srcOrd="3" destOrd="0" presId="urn:microsoft.com/office/officeart/2005/8/layout/cycle2"/>
    <dgm:cxn modelId="{1CDCA3E0-365D-404C-89BE-6E8F2C242166}" type="presParOf" srcId="{A70B3B02-56CD-4C7C-8D41-66903E4FFA0F}" destId="{20D7A489-D412-4AD8-8CA6-48231F29C67A}" srcOrd="0" destOrd="0" presId="urn:microsoft.com/office/officeart/2005/8/layout/cycle2"/>
    <dgm:cxn modelId="{B1050548-4320-4BCE-BA55-21D117FAE19F}" type="presParOf" srcId="{E28A2A84-9039-426A-A930-947A8C0D7674}" destId="{550E017D-997B-459A-8995-186DE329E389}" srcOrd="4" destOrd="0" presId="urn:microsoft.com/office/officeart/2005/8/layout/cycle2"/>
    <dgm:cxn modelId="{7C292DB5-7629-4832-8613-FFEEEEEC13D5}" type="presParOf" srcId="{E28A2A84-9039-426A-A930-947A8C0D7674}" destId="{C4FDE06D-CD04-4691-82BC-320D44286198}" srcOrd="5" destOrd="0" presId="urn:microsoft.com/office/officeart/2005/8/layout/cycle2"/>
    <dgm:cxn modelId="{19AD0013-5CED-4B49-A863-C55B25E89DB2}" type="presParOf" srcId="{C4FDE06D-CD04-4691-82BC-320D44286198}" destId="{F824FAFF-5718-4E38-A69C-D574F9C48A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B8D-F266-4101-8E70-20D4D163CB5D}">
      <dsp:nvSpPr>
        <dsp:cNvPr id="0" name=""/>
        <dsp:cNvSpPr/>
      </dsp:nvSpPr>
      <dsp:spPr>
        <a:xfrm>
          <a:off x="661977" y="210479"/>
          <a:ext cx="880484" cy="880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200" kern="1200" dirty="0"/>
            <a:t>Create someting</a:t>
          </a:r>
        </a:p>
      </dsp:txBody>
      <dsp:txXfrm>
        <a:off x="790921" y="339423"/>
        <a:ext cx="622596" cy="622596"/>
      </dsp:txXfrm>
    </dsp:sp>
    <dsp:sp modelId="{EA537E59-0A30-4170-9695-F6563DA45A56}">
      <dsp:nvSpPr>
        <dsp:cNvPr id="0" name=""/>
        <dsp:cNvSpPr/>
      </dsp:nvSpPr>
      <dsp:spPr>
        <a:xfrm rot="3600000">
          <a:off x="1312384" y="1069258"/>
          <a:ext cx="234522" cy="297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000" kern="1200"/>
        </a:p>
      </dsp:txBody>
      <dsp:txXfrm>
        <a:off x="1329973" y="1098226"/>
        <a:ext cx="164165" cy="178297"/>
      </dsp:txXfrm>
    </dsp:sp>
    <dsp:sp modelId="{0C798C6E-1AE4-49D3-B68E-1F1C3FF12FAC}">
      <dsp:nvSpPr>
        <dsp:cNvPr id="0" name=""/>
        <dsp:cNvSpPr/>
      </dsp:nvSpPr>
      <dsp:spPr>
        <a:xfrm>
          <a:off x="1323467" y="1356213"/>
          <a:ext cx="880484" cy="880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200" kern="1200" dirty="0"/>
            <a:t>Break it</a:t>
          </a:r>
        </a:p>
      </dsp:txBody>
      <dsp:txXfrm>
        <a:off x="1452411" y="1485157"/>
        <a:ext cx="622596" cy="622596"/>
      </dsp:txXfrm>
    </dsp:sp>
    <dsp:sp modelId="{A70B3B02-56CD-4C7C-8D41-66903E4FFA0F}">
      <dsp:nvSpPr>
        <dsp:cNvPr id="0" name=""/>
        <dsp:cNvSpPr/>
      </dsp:nvSpPr>
      <dsp:spPr>
        <a:xfrm rot="10761683">
          <a:off x="991209" y="1655175"/>
          <a:ext cx="234824" cy="297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000" kern="1200"/>
        </a:p>
      </dsp:txBody>
      <dsp:txXfrm rot="10800000">
        <a:off x="1061654" y="1714215"/>
        <a:ext cx="164377" cy="178297"/>
      </dsp:txXfrm>
    </dsp:sp>
    <dsp:sp modelId="{550E017D-997B-459A-8995-186DE329E389}">
      <dsp:nvSpPr>
        <dsp:cNvPr id="0" name=""/>
        <dsp:cNvSpPr/>
      </dsp:nvSpPr>
      <dsp:spPr>
        <a:xfrm>
          <a:off x="0" y="1370965"/>
          <a:ext cx="880484" cy="880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200" kern="1200" dirty="0"/>
            <a:t>Fix it</a:t>
          </a:r>
        </a:p>
      </dsp:txBody>
      <dsp:txXfrm>
        <a:off x="128944" y="1499909"/>
        <a:ext cx="622596" cy="622596"/>
      </dsp:txXfrm>
    </dsp:sp>
    <dsp:sp modelId="{C4FDE06D-CD04-4691-82BC-320D44286198}">
      <dsp:nvSpPr>
        <dsp:cNvPr id="0" name=""/>
        <dsp:cNvSpPr/>
      </dsp:nvSpPr>
      <dsp:spPr>
        <a:xfrm rot="17982107">
          <a:off x="647129" y="1088318"/>
          <a:ext cx="241432" cy="297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000" kern="1200"/>
        </a:p>
      </dsp:txBody>
      <dsp:txXfrm>
        <a:off x="665400" y="1179208"/>
        <a:ext cx="169002" cy="17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627-459C-4603-B37E-2607DB4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7B-13EC-4EAA-B197-C0011273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simple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392-2926-49E9-A1CE-32DC25F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241-80BD-4A74-931E-1A6FBCF2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F1B5-9D16-44D5-9A0D-E0A88C9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5D410-3F8E-4D41-A7C3-D1AF4B9F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343608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118-E6C2-4BA4-B2A3-B79FE25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AAC-3B3C-4D1B-AD45-9F550424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very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38A4-CD0A-4C69-BEE2-551DC36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8A0-ED4A-490E-A384-B5A64DB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345-2335-4E26-8FD7-61D9AC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09FE-5570-4116-9C8A-11CD6BD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940824"/>
            <a:ext cx="5782553" cy="54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EF0-38D9-4225-8C87-FB9F7F0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3A9-108F-4A3C-B7EF-2D61F23C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81E-3BFB-4310-8047-58DB6DE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D86A-71EA-492E-9217-FEBC3BE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89C7-7FCF-4587-8697-E228323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26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619-619D-4BE4-AA66-0CEAB7F7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45F5-81CA-484B-935A-8C43795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B8C-7B34-46F7-A2B7-B02C72A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CB2A-EE92-414E-AE8A-169E720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FF0-887F-4401-BA36-3F6DA8E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89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98D-9614-4664-A637-FC1461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Advanced: Use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073-B537-4918-AFF8-AC9085F4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Bots can take care of tidious task for you (like linting)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78BB-F0B7-4FEC-98EB-3E466C9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1D13-A7AE-486A-B461-0BC9889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3EE1-CAD2-43C5-A925-1E7DD2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3652A-BB54-4994-B86F-1E5DFCC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6" y="2079109"/>
            <a:ext cx="82581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31703-E771-4201-B819-2B635CB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4577834"/>
            <a:ext cx="11968066" cy="177851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EA3762D-B493-4B97-88A7-E034D85F4346}"/>
              </a:ext>
            </a:extLst>
          </p:cNvPr>
          <p:cNvSpPr/>
          <p:nvPr/>
        </p:nvSpPr>
        <p:spPr>
          <a:xfrm rot="16200000">
            <a:off x="-377315" y="3878569"/>
            <a:ext cx="3246160" cy="1350628"/>
          </a:xfrm>
          <a:prstGeom prst="arc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000F7-CB60-407D-88EA-02D70BABA686}"/>
              </a:ext>
            </a:extLst>
          </p:cNvPr>
          <p:cNvCxnSpPr>
            <a:cxnSpLocks/>
          </p:cNvCxnSpPr>
          <p:nvPr/>
        </p:nvCxnSpPr>
        <p:spPr>
          <a:xfrm>
            <a:off x="570450" y="4433888"/>
            <a:ext cx="0" cy="18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0C28E-E20E-42F8-A38F-AAE9EB9D4AD3}"/>
              </a:ext>
            </a:extLst>
          </p:cNvPr>
          <p:cNvSpPr/>
          <p:nvPr/>
        </p:nvSpPr>
        <p:spPr>
          <a:xfrm>
            <a:off x="1117826" y="2079109"/>
            <a:ext cx="1222702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89903-544C-4D48-9A31-72FBE8842C76}"/>
              </a:ext>
            </a:extLst>
          </p:cNvPr>
          <p:cNvSpPr/>
          <p:nvPr/>
        </p:nvSpPr>
        <p:spPr>
          <a:xfrm>
            <a:off x="1491830" y="2448052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0641-BB94-4136-985E-71AC3CD43D54}"/>
              </a:ext>
            </a:extLst>
          </p:cNvPr>
          <p:cNvSpPr/>
          <p:nvPr/>
        </p:nvSpPr>
        <p:spPr>
          <a:xfrm>
            <a:off x="1485891" y="3159838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073CB-FF64-4E70-B07B-5E3489CEE49A}"/>
              </a:ext>
            </a:extLst>
          </p:cNvPr>
          <p:cNvSpPr/>
          <p:nvPr/>
        </p:nvSpPr>
        <p:spPr>
          <a:xfrm>
            <a:off x="1485891" y="3859850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4D3-0319-42FA-8A8B-4149503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future is 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A0442-32E9-413A-8163-F3640033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7" y="919752"/>
            <a:ext cx="8193728" cy="5300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0894-40E7-4336-8884-BE34C59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2BEA-F413-451E-8C4C-AC26D89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B603-CDD4-4014-991C-92C337C8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1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Software practise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Frequitly commit code to shared reposatory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By commit sooner than later, errors are captured early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Make merging easier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Automate build + test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App independent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6B713-DD80-4231-86BB-60D9DB975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633982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B6EA17-443E-4DFB-BEB6-2C9DE276DD2D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How to get your code to the user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3 phases: Testing, staging and deploying</a:t>
            </a:r>
          </a:p>
          <a:p>
            <a:endParaRPr lang="da-DK" dirty="0"/>
          </a:p>
          <a:p>
            <a:r>
              <a:rPr lang="da-DK" dirty="0"/>
              <a:t>App dependent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Note: Not covered in this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4A754-DC40-4C13-BBA9-5C3B8F61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742003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952B0-09AB-4875-AF7F-ABD953E35184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Commit frequently</a:t>
            </a:r>
          </a:p>
          <a:p>
            <a:endParaRPr lang="da-DK" dirty="0"/>
          </a:p>
          <a:p>
            <a:r>
              <a:rPr lang="da-DK" dirty="0"/>
              <a:t>Use branches</a:t>
            </a:r>
          </a:p>
          <a:p>
            <a:endParaRPr lang="da-DK" dirty="0"/>
          </a:p>
          <a:p>
            <a:r>
              <a:rPr lang="da-DK" dirty="0"/>
              <a:t>Make PRs</a:t>
            </a:r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C85C5-A9D4-408A-952B-F5B11C49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96" y="960101"/>
            <a:ext cx="2788166" cy="5396249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C25018-F696-44E0-BC57-54647C2F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426726"/>
              </p:ext>
            </p:extLst>
          </p:nvPr>
        </p:nvGraphicFramePr>
        <p:xfrm>
          <a:off x="4913856" y="830510"/>
          <a:ext cx="2204440" cy="2447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2: Automating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What can be automated: EVERYTHING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Documentation creation</a:t>
            </a:r>
          </a:p>
          <a:p>
            <a:pPr lvl="1"/>
            <a:r>
              <a:rPr lang="en-US" dirty="0"/>
              <a:t>Linters (which check style formatting)</a:t>
            </a:r>
          </a:p>
          <a:p>
            <a:pPr lvl="1"/>
            <a:r>
              <a:rPr lang="en-US" dirty="0"/>
              <a:t>Security checks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Custom checks…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641-DF90-4FBF-A399-35809E6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883-3B25-4EDE-8AD8-ECA4C4D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All the metric in the world – now in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F576-91AD-4CA9-B9A8-9D4091B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9CB-AA34-45C2-9897-822134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0C92-F3BB-4750-964E-EB033F0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5FA1D-97D1-4E65-A3D1-91E3248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848502"/>
            <a:ext cx="7839381" cy="4280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CBD4C-16A9-472B-9F6C-46E5DD005155}"/>
              </a:ext>
            </a:extLst>
          </p:cNvPr>
          <p:cNvCxnSpPr>
            <a:cxnSpLocks/>
          </p:cNvCxnSpPr>
          <p:nvPr/>
        </p:nvCxnSpPr>
        <p:spPr>
          <a:xfrm flipH="1" flipV="1">
            <a:off x="7582234" y="2354588"/>
            <a:ext cx="1652631" cy="964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904DB-0ACD-42B5-BEBD-BFE69CDF4BB1}"/>
              </a:ext>
            </a:extLst>
          </p:cNvPr>
          <p:cNvSpPr txBox="1"/>
          <p:nvPr/>
        </p:nvSpPr>
        <p:spPr>
          <a:xfrm>
            <a:off x="9234865" y="3243136"/>
            <a:ext cx="18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Have I seen that guy before?</a:t>
            </a:r>
          </a:p>
        </p:txBody>
      </p:sp>
    </p:spTree>
    <p:extLst>
      <p:ext uri="{BB962C8B-B14F-4D97-AF65-F5344CB8AC3E}">
        <p14:creationId xmlns:p14="http://schemas.microsoft.com/office/powerpoint/2010/main" val="21334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83D9-ACD6-40F8-94DA-69487418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4E96-D115-40E0-9B32-3B93EE2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03F0-AAA6-4EC7-B82A-B7D82AA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9E9A-B2F5-47B1-BD79-92AE09D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C83F5-559F-4D08-A965-5DBDFC32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30" y="894498"/>
            <a:ext cx="1922804" cy="573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03410-ECFE-4E2F-B1FE-DAFA28859611}"/>
              </a:ext>
            </a:extLst>
          </p:cNvPr>
          <p:cNvSpPr txBox="1"/>
          <p:nvPr/>
        </p:nvSpPr>
        <p:spPr>
          <a:xfrm>
            <a:off x="1040234" y="2237524"/>
            <a:ext cx="49830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Ranked by importance (biased)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CI workflows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da-DK" sz="2800" dirty="0"/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7AE5F-7A1E-4926-A5A5-B74A22ABCFF0}"/>
              </a:ext>
            </a:extLst>
          </p:cNvPr>
          <p:cNvCxnSpPr/>
          <p:nvPr/>
        </p:nvCxnSpPr>
        <p:spPr>
          <a:xfrm flipV="1">
            <a:off x="3322040" y="2407640"/>
            <a:ext cx="5368954" cy="49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FAD7A-FF17-4C86-A831-CF7921EC08F2}"/>
              </a:ext>
            </a:extLst>
          </p:cNvPr>
          <p:cNvCxnSpPr>
            <a:cxnSpLocks/>
          </p:cNvCxnSpPr>
          <p:nvPr/>
        </p:nvCxnSpPr>
        <p:spPr>
          <a:xfrm flipV="1">
            <a:off x="2281806" y="2105637"/>
            <a:ext cx="6409188" cy="1258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F154-C78A-44E9-B8DA-7A27C0F452BA}"/>
              </a:ext>
            </a:extLst>
          </p:cNvPr>
          <p:cNvCxnSpPr>
            <a:cxnSpLocks/>
          </p:cNvCxnSpPr>
          <p:nvPr/>
        </p:nvCxnSpPr>
        <p:spPr>
          <a:xfrm>
            <a:off x="2434206" y="3825381"/>
            <a:ext cx="6256788" cy="2625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C3CBB-CE70-430B-AC2F-9F255D3E8D55}"/>
              </a:ext>
            </a:extLst>
          </p:cNvPr>
          <p:cNvCxnSpPr>
            <a:cxnSpLocks/>
          </p:cNvCxnSpPr>
          <p:nvPr/>
        </p:nvCxnSpPr>
        <p:spPr>
          <a:xfrm flipV="1">
            <a:off x="3388071" y="1073354"/>
            <a:ext cx="5302923" cy="31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E8DBF1-035D-402D-A7E0-FCD3477CA095}"/>
              </a:ext>
            </a:extLst>
          </p:cNvPr>
          <p:cNvCxnSpPr>
            <a:cxnSpLocks/>
          </p:cNvCxnSpPr>
          <p:nvPr/>
        </p:nvCxnSpPr>
        <p:spPr>
          <a:xfrm flipV="1">
            <a:off x="3808602" y="1300294"/>
            <a:ext cx="4882392" cy="33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D1E726-DAEC-4087-A45D-EEA31625C63A}"/>
              </a:ext>
            </a:extLst>
          </p:cNvPr>
          <p:cNvSpPr/>
          <p:nvPr/>
        </p:nvSpPr>
        <p:spPr>
          <a:xfrm>
            <a:off x="8464492" y="5041783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60AD1E5-B43D-4F12-B03F-CF57E644930D}"/>
              </a:ext>
            </a:extLst>
          </p:cNvPr>
          <p:cNvSpPr/>
          <p:nvPr/>
        </p:nvSpPr>
        <p:spPr>
          <a:xfrm>
            <a:off x="8464492" y="58200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A99FEC6-C348-4204-ABDE-0A485E8E1C4F}"/>
              </a:ext>
            </a:extLst>
          </p:cNvPr>
          <p:cNvSpPr/>
          <p:nvPr/>
        </p:nvSpPr>
        <p:spPr>
          <a:xfrm>
            <a:off x="8464492" y="4204876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C514C68-6947-4601-95C3-BA2780F9FA98}"/>
              </a:ext>
            </a:extLst>
          </p:cNvPr>
          <p:cNvSpPr/>
          <p:nvPr/>
        </p:nvSpPr>
        <p:spPr>
          <a:xfrm>
            <a:off x="8464492" y="2859007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D739851-B53C-48F6-BB2A-76AC4D5B6F5F}"/>
              </a:ext>
            </a:extLst>
          </p:cNvPr>
          <p:cNvSpPr/>
          <p:nvPr/>
        </p:nvSpPr>
        <p:spPr>
          <a:xfrm>
            <a:off x="1498135" y="49878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02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D77-5A0B-4B5A-9EF5-26E2A7D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2B6-4B73-4734-A1E5-9B93FBA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938-9A1D-42F6-B40A-3B25618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88C-E21B-46AB-8B8C-8E977C0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D58-E219-4AAD-8A61-951F269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35927-D016-466F-9EDF-E4C2D22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8" y="971515"/>
            <a:ext cx="10003583" cy="5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F2D-34C5-4894-8331-BB298EB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04AA-DBB8-4D97-BDAF-B12429A5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B5AB-D9D5-41F3-A2AD-73B67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8B5C-F956-48C9-812A-F8F30566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B881-6CAB-4280-94E1-1CD4E7D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F95A4-D247-4411-B824-AEAFC061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4" y="1986511"/>
            <a:ext cx="10592772" cy="4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273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Continues Integration (CI)</vt:lpstr>
      <vt:lpstr>What is continues integration?</vt:lpstr>
      <vt:lpstr>What is continues deployment?</vt:lpstr>
      <vt:lpstr>CI step 1: Commiting code</vt:lpstr>
      <vt:lpstr>CI step 2: Automating stuff</vt:lpstr>
      <vt:lpstr>A small case study</vt:lpstr>
      <vt:lpstr>A small case study</vt:lpstr>
      <vt:lpstr>Source code</vt:lpstr>
      <vt:lpstr>Test code</vt:lpstr>
      <vt:lpstr>Test example 2</vt:lpstr>
      <vt:lpstr>Test example 1</vt:lpstr>
      <vt:lpstr>PowerPoint Presentation</vt:lpstr>
      <vt:lpstr>PowerPoint Presentation</vt:lpstr>
      <vt:lpstr>Advanced: Use bots</vt:lpstr>
      <vt:lpstr>The future is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22</cp:revision>
  <dcterms:created xsi:type="dcterms:W3CDTF">2021-04-07T10:04:14Z</dcterms:created>
  <dcterms:modified xsi:type="dcterms:W3CDTF">2021-05-18T10:00:18Z</dcterms:modified>
</cp:coreProperties>
</file>