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Collection of framework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Fremwork categorising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5F60-4F2C-4846-8B65-66A7B67D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695-F475-4CC1-9075-E1F8C9E0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Organise, plan and execute an MLOps project</a:t>
            </a:r>
          </a:p>
          <a:p>
            <a:r>
              <a:rPr lang="da-DK" dirty="0"/>
              <a:t>What you will be evaluated on</a:t>
            </a:r>
          </a:p>
          <a:p>
            <a:r>
              <a:rPr lang="da-DK" dirty="0"/>
              <a:t>Done in groups</a:t>
            </a:r>
          </a:p>
          <a:p>
            <a:r>
              <a:rPr lang="da-DK" dirty="0"/>
              <a:t>You will be asked to implement what is showcased in the exercises in your project work</a:t>
            </a:r>
          </a:p>
          <a:p>
            <a:r>
              <a:rPr lang="da-DK" dirty="0"/>
              <a:t>Each Friday afternoon you will be asked to upload you current progress to github</a:t>
            </a:r>
          </a:p>
          <a:p>
            <a:r>
              <a:rPr lang="da-DK" dirty="0"/>
              <a:t>Monday after will be given small feedback</a:t>
            </a:r>
          </a:p>
          <a:p>
            <a:r>
              <a:rPr lang="da-DK"/>
              <a:t>Final day of the course you will be presenting your project work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844E-126B-4856-90AC-AEA99436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33C2-A406-40B0-8193-3D33C57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C831-4DE3-4E47-B7EA-C83D684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Fremework: Transformers (Huggingface)</a:t>
            </a:r>
          </a:p>
          <a:p>
            <a:pPr marL="0" indent="0">
              <a:buNone/>
            </a:pPr>
            <a:r>
              <a:rPr lang="da-DK" dirty="0"/>
              <a:t>* https://github.com/huggingface/transformers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Most starred framework in the ecosystem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Use to do Natural Language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142722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Framework: Kornia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hlinkClick r:id="rId2"/>
              </a:rPr>
              <a:t>https://github.com/kornia/kornia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Differentiable computer vision algoritms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Framework: Pytorch Geometric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Pick a framework (try running their notebooks/examples!):</a:t>
            </a:r>
          </a:p>
          <a:p>
            <a:pPr lvl="1"/>
            <a:r>
              <a:rPr lang="da-DK" dirty="0"/>
              <a:t>Project 1: NLP</a:t>
            </a:r>
          </a:p>
          <a:p>
            <a:pPr lvl="1"/>
            <a:r>
              <a:rPr lang="da-DK" dirty="0"/>
              <a:t>Project 2: CV</a:t>
            </a:r>
          </a:p>
          <a:p>
            <a:pPr lvl="1"/>
            <a:r>
              <a:rPr lang="da-DK" dirty="0"/>
              <a:t>Project 3: Graphs and points</a:t>
            </a:r>
          </a:p>
          <a:p>
            <a:r>
              <a:rPr lang="da-DK" dirty="0"/>
              <a:t>Come up with a project</a:t>
            </a:r>
          </a:p>
          <a:p>
            <a:r>
              <a:rPr lang="da-DK" dirty="0"/>
              <a:t>Write a small (max 1 page) project description including:</a:t>
            </a:r>
          </a:p>
          <a:p>
            <a:pPr lvl="1"/>
            <a:r>
              <a:rPr lang="da-DK" dirty="0"/>
              <a:t>What model do intent to implement</a:t>
            </a:r>
          </a:p>
          <a:p>
            <a:pPr lvl="1"/>
            <a:r>
              <a:rPr lang="da-DK" dirty="0"/>
              <a:t>What data are you going to use</a:t>
            </a:r>
          </a:p>
          <a:p>
            <a:pPr lvl="1"/>
            <a:r>
              <a:rPr lang="da-DK" dirty="0"/>
              <a:t>How to you intent to include the framework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305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pytorch ecosystem</vt:lpstr>
      <vt:lpstr>The ecosystem</vt:lpstr>
      <vt:lpstr>Fremwork categorising</vt:lpstr>
      <vt:lpstr>Project work</vt:lpstr>
      <vt:lpstr>Project 1: NLP</vt:lpstr>
      <vt:lpstr>Project 2: CV</vt:lpstr>
      <vt:lpstr>Project 3: Graphs and points</vt:lpstr>
      <vt:lpstr>Getting a good idea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The_pytorch_ecosystem</dc:title>
  <dc:creator>Nicki Skafte Detlefsen</dc:creator>
  <cp:lastModifiedBy>Nicki Skafte Detlefsen</cp:lastModifiedBy>
  <cp:revision>9</cp:revision>
  <dcterms:created xsi:type="dcterms:W3CDTF">2021-04-07T10:04:14Z</dcterms:created>
  <dcterms:modified xsi:type="dcterms:W3CDTF">2021-05-28T09:32:30Z</dcterms:modified>
</cp:coreProperties>
</file>