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12-05-2021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12-05-2021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5/12/2021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5/12/2021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5/12/2021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Continues Integration (CI)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Continues Integration (CI)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12</cp:revision>
  <dcterms:created xsi:type="dcterms:W3CDTF">2021-04-07T10:04:14Z</dcterms:created>
  <dcterms:modified xsi:type="dcterms:W3CDTF">2021-05-12T08:20:38Z</dcterms:modified>
</cp:coreProperties>
</file>