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274" r:id="rId4"/>
    <p:sldId id="268" r:id="rId5"/>
    <p:sldId id="272" r:id="rId6"/>
    <p:sldId id="264" r:id="rId7"/>
    <p:sldId id="265" r:id="rId8"/>
    <p:sldId id="275" r:id="rId9"/>
    <p:sldId id="269" r:id="rId10"/>
    <p:sldId id="273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244" autoAdjust="0"/>
  </p:normalViewPr>
  <p:slideViewPr>
    <p:cSldViewPr snapToGrid="0">
      <p:cViewPr varScale="1">
        <p:scale>
          <a:sx n="105" d="100"/>
          <a:sy n="105" d="100"/>
        </p:scale>
        <p:origin x="7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06-12-2021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06-12-2021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12/6/2021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12/6/2021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12/6/2021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12/6/2021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12/6/2021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12/6/2021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12/6/2021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12/6/2021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12/6/2021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12/6/2021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12/6/2021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12/6/2021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kaftenicki.github.io/dtu_mlops/projec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slack-ddr8461/shared_invite/zt-qzk7ho8z-1tBT_SkkkxtpgMU8x197pg" TargetMode="External"/><Relationship Id="rId2" Type="http://schemas.openxmlformats.org/officeDocument/2006/relationships/hyperlink" Target="https://skaftenicki.github.io/dtu_mlop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Course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6909-332E-43EF-99CC-7D65F13E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note on the projects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89F8-7821-4546-BDF1-366DB5770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Approxemately 1/3 of the course time is spend on project work</a:t>
            </a:r>
          </a:p>
          <a:p>
            <a:r>
              <a:rPr lang="da-DK" dirty="0"/>
              <a:t>More info here: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https://skaftenicki.github.io/dtu_mlops/projects</a:t>
            </a:r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/>
              <a:t>Already now you are recommende to think about forming groups of</a:t>
            </a:r>
          </a:p>
          <a:p>
            <a:pPr lvl="1"/>
            <a:r>
              <a:rPr lang="da-DK" dirty="0"/>
              <a:t>4 people</a:t>
            </a:r>
          </a:p>
          <a:p>
            <a:pPr lvl="1"/>
            <a:r>
              <a:rPr lang="da-DK" dirty="0"/>
              <a:t>3 and 5 is also acceptable</a:t>
            </a:r>
          </a:p>
          <a:p>
            <a:pPr lvl="1"/>
            <a:endParaRPr lang="da-DK" dirty="0"/>
          </a:p>
          <a:p>
            <a:r>
              <a:rPr lang="da-DK" dirty="0"/>
              <a:t>Thursday we will do some speeddating to form groups for people not already having one. Also feel free to write in the </a:t>
            </a:r>
            <a:r>
              <a:rPr lang="da-DK" i="1" dirty="0"/>
              <a:t>#find-a-group </a:t>
            </a:r>
            <a:r>
              <a:rPr lang="da-DK" dirty="0"/>
              <a:t>slack channel.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23B9D-E024-4494-A213-E5070EF8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12/6/2021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AA177-8123-47FD-B589-349C1E2C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8A0C-70B7-415B-9708-0503B6F9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79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D4BB-C1B6-4E67-BC86-91F58450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EBF8C-6488-4012-A097-7D5B455A9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3948404" cy="4833355"/>
          </a:xfrm>
        </p:spPr>
        <p:txBody>
          <a:bodyPr/>
          <a:lstStyle/>
          <a:p>
            <a:r>
              <a:rPr lang="da-DK" dirty="0"/>
              <a:t>Bachelor, Master and PhD from DTU</a:t>
            </a:r>
          </a:p>
          <a:p>
            <a:r>
              <a:rPr lang="da-DK" dirty="0"/>
              <a:t>Currently: Postdoc at section for cognitive systems</a:t>
            </a:r>
          </a:p>
          <a:p>
            <a:r>
              <a:rPr lang="da-DK" dirty="0"/>
              <a:t>Focus: Inductive biases in deep learning</a:t>
            </a:r>
          </a:p>
          <a:p>
            <a:r>
              <a:rPr lang="da-DK" dirty="0"/>
              <a:t>Eager open-source contributer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2D03-ED73-4A7D-82C9-310E7CD6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12/6/2021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E1898-21D0-4D32-AC7E-7147EC81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FFC39-1575-4AB1-B35D-785402D7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45CCE3-4DA7-4A05-A5AF-566A6BFB5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174" y="1276014"/>
            <a:ext cx="6359825" cy="498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3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D4BB-C1B6-4E67-BC86-91F58450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EBF8C-6488-4012-A097-7D5B455A9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3948404" cy="4833355"/>
          </a:xfrm>
        </p:spPr>
        <p:txBody>
          <a:bodyPr/>
          <a:lstStyle/>
          <a:p>
            <a:r>
              <a:rPr lang="da-DK" dirty="0"/>
              <a:t>Bachelor, Master and PhD from DTU</a:t>
            </a:r>
          </a:p>
          <a:p>
            <a:r>
              <a:rPr lang="da-DK" dirty="0"/>
              <a:t>Currently: Postdoc at section for cognitive systems</a:t>
            </a:r>
          </a:p>
          <a:p>
            <a:r>
              <a:rPr lang="da-DK" dirty="0"/>
              <a:t>Focus: Inductive biases in deep learning</a:t>
            </a:r>
          </a:p>
          <a:p>
            <a:r>
              <a:rPr lang="da-DK" dirty="0"/>
              <a:t>Eager open-source contributer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2D03-ED73-4A7D-82C9-310E7CD6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12/6/2021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E1898-21D0-4D32-AC7E-7147EC81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FFC39-1575-4AB1-B35D-785402D7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7DCD2D64-6BD2-407A-9576-4EF84BE5F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24" y="879280"/>
            <a:ext cx="6304497" cy="547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5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36BC-3113-4CDC-96A0-4FEA7312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Course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39C6-9870-4251-A8E1-AE19834E1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 ECTS</a:t>
            </a:r>
          </a:p>
          <a:p>
            <a:r>
              <a:rPr lang="en-US" dirty="0"/>
              <a:t>3 weeks period</a:t>
            </a:r>
          </a:p>
          <a:p>
            <a:r>
              <a:rPr lang="en-US" dirty="0"/>
              <a:t>Level: Master</a:t>
            </a:r>
          </a:p>
          <a:p>
            <a:r>
              <a:rPr lang="en-US" dirty="0"/>
              <a:t>Grade: Pass/not passed</a:t>
            </a:r>
          </a:p>
          <a:p>
            <a:r>
              <a:rPr lang="en-US" dirty="0"/>
              <a:t>Type of assessment: weekly project updates + final oral examination/presentation</a:t>
            </a:r>
          </a:p>
          <a:p>
            <a:r>
              <a:rPr lang="en-US" dirty="0"/>
              <a:t>Recommended prerequisites: 02456 (Deep Learning) or</a:t>
            </a:r>
          </a:p>
          <a:p>
            <a:pPr lvl="1"/>
            <a:r>
              <a:rPr lang="en-US" dirty="0"/>
              <a:t>General understanding of machine learning (datasets, probability, classifiers, overfitting etc..) and </a:t>
            </a:r>
          </a:p>
          <a:p>
            <a:pPr lvl="1"/>
            <a:r>
              <a:rPr lang="en-US" dirty="0"/>
              <a:t>Basic knowledge about deep learning (backpropagation, convolutional neural network, auto-encoders etc..)</a:t>
            </a:r>
          </a:p>
          <a:p>
            <a:pPr lvl="1"/>
            <a:r>
              <a:rPr lang="en-US" dirty="0"/>
              <a:t>Coding in Pytorch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36B0C-1FF3-4A7C-B24F-7D88ACBB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12/6/2021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6832D-A8A4-4B07-B32E-AEEC2306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3680D-A2D0-4798-A435-405C34F8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090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FD78-B74C-4FDA-958C-DF0ACE3A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Course webpage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692AC-5B63-44CB-93D0-193493597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185813" cy="4833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Webpage with lectures + exercises: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https://skaftenicki.github.io/dtu_mlops/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Join slack for communication: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https://join.slack.com/t/slack-ddr8461/shared_invite/zt-qzk7ho8z-1tBT_SkkkxtpgMU8x197pg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E47A5-31D3-4C52-B332-16CF0558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12/6/2021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275E-5ABA-4F3A-9335-B74666C9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CA081-609F-45EB-8B4F-D858D8BC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836257-A141-427C-B548-672C938E3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693" y="748750"/>
            <a:ext cx="5185813" cy="56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2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45AF-8CEA-41F9-AC2F-73738FE0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this course/What is it not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2050-865F-47FD-8F3E-9034316D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12/6/2021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2393-BA0E-46FA-BAC8-2D4E3CF6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0D7B1-034F-4C1B-B1B7-8AF14387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28D77B9-962D-4AA8-9903-972F0EF1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What is this course: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Introduce the student to a number of coding practices that will help them organization, scale, monitor and deploy machine learning models either in a research or production setting. To provide hands-on experience with a number of frameworks, both local and in the cloud, for doing large scale machine learning models.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Keywords: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Organization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Scalability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Reproducibility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Hands-on experience</a:t>
            </a:r>
          </a:p>
          <a:p>
            <a:endParaRPr lang="da-DK" dirty="0"/>
          </a:p>
          <a:p>
            <a:r>
              <a:rPr lang="da-DK" dirty="0">
                <a:solidFill>
                  <a:srgbClr val="FF0000"/>
                </a:solidFill>
              </a:rPr>
              <a:t>What this course is not:</a:t>
            </a:r>
          </a:p>
          <a:p>
            <a:pPr lvl="1"/>
            <a:r>
              <a:rPr lang="da-DK" dirty="0">
                <a:solidFill>
                  <a:srgbClr val="FF0000"/>
                </a:solidFill>
              </a:rPr>
              <a:t>How deep learning models works (02456)</a:t>
            </a:r>
          </a:p>
        </p:txBody>
      </p:sp>
    </p:spTree>
    <p:extLst>
      <p:ext uri="{BB962C8B-B14F-4D97-AF65-F5344CB8AC3E}">
        <p14:creationId xmlns:p14="http://schemas.microsoft.com/office/powerpoint/2010/main" val="205481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11DA-65EA-4DE5-B30A-D8A698EC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do I expect from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612C-48BD-4B00-AFE3-53AA7E6A6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/>
              <a:t>Second iteration of this course</a:t>
            </a:r>
          </a:p>
          <a:p>
            <a:endParaRPr lang="da-DK" dirty="0"/>
          </a:p>
          <a:p>
            <a:r>
              <a:rPr lang="da-DK" dirty="0"/>
              <a:t>This course is still in its development phase, meaning that the material may be suboptimal</a:t>
            </a:r>
          </a:p>
          <a:p>
            <a:endParaRPr lang="da-DK" dirty="0"/>
          </a:p>
          <a:p>
            <a:r>
              <a:rPr lang="da-DK" dirty="0"/>
              <a:t>We provide lectures, exercises and guidence but encourage self-study </a:t>
            </a:r>
          </a:p>
          <a:p>
            <a:endParaRPr lang="da-DK" dirty="0"/>
          </a:p>
          <a:p>
            <a:r>
              <a:rPr lang="da-DK" dirty="0"/>
              <a:t>Make sure to both explore and exploit it!</a:t>
            </a:r>
          </a:p>
          <a:p>
            <a:endParaRPr lang="da-DK" dirty="0"/>
          </a:p>
          <a:p>
            <a:r>
              <a:rPr lang="da-DK" dirty="0"/>
              <a:t>Physical attentence is expected, but not required</a:t>
            </a:r>
          </a:p>
          <a:p>
            <a:endParaRPr lang="da-DK" dirty="0"/>
          </a:p>
          <a:p>
            <a:r>
              <a:rPr lang="da-DK" dirty="0"/>
              <a:t>Provide all the feedback you have, I can take it!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C627-2F34-4D1C-87F3-E7F58EFC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12/6/2021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C04A8-645A-4ECE-B434-67886C0D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3625-D8B0-414F-9AE3-07CFC95F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1EE1C4-2316-44B3-B43D-67D1A99E2C84}"/>
              </a:ext>
            </a:extLst>
          </p:cNvPr>
          <p:cNvGrpSpPr/>
          <p:nvPr/>
        </p:nvGrpSpPr>
        <p:grpSpPr>
          <a:xfrm>
            <a:off x="7581301" y="3528251"/>
            <a:ext cx="3273096" cy="2591630"/>
            <a:chOff x="3490565" y="2970737"/>
            <a:chExt cx="3273096" cy="2591630"/>
          </a:xfrm>
        </p:grpSpPr>
        <p:pic>
          <p:nvPicPr>
            <p:cNvPr id="7" name="Content Placeholder 7" descr="Chart, line chart&#10;&#10;Description automatically generated">
              <a:extLst>
                <a:ext uri="{FF2B5EF4-FFF2-40B4-BE49-F238E27FC236}">
                  <a16:creationId xmlns:a16="http://schemas.microsoft.com/office/drawing/2014/main" id="{C31CE3DC-49DD-433C-B3C6-405A54371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9897" y="2996606"/>
              <a:ext cx="2903764" cy="229568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DF363C-DE16-465D-9D32-6BBCBE9D03E9}"/>
                </a:ext>
              </a:extLst>
            </p:cNvPr>
            <p:cNvCxnSpPr/>
            <p:nvPr/>
          </p:nvCxnSpPr>
          <p:spPr>
            <a:xfrm flipV="1">
              <a:off x="4465827" y="5121038"/>
              <a:ext cx="1446245" cy="1712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324649-2D36-434E-9F88-A79C1B06F9C0}"/>
                </a:ext>
              </a:extLst>
            </p:cNvPr>
            <p:cNvCxnSpPr>
              <a:cxnSpLocks/>
            </p:cNvCxnSpPr>
            <p:nvPr/>
          </p:nvCxnSpPr>
          <p:spPr>
            <a:xfrm>
              <a:off x="4432041" y="5135804"/>
              <a:ext cx="1385724" cy="1417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B1F93F-71F9-42D3-9ED5-B57DC16F8957}"/>
                </a:ext>
              </a:extLst>
            </p:cNvPr>
            <p:cNvSpPr txBox="1"/>
            <p:nvPr/>
          </p:nvSpPr>
          <p:spPr>
            <a:xfrm>
              <a:off x="4725480" y="5193035"/>
              <a:ext cx="1879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Lectures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B22CFF-38B8-47BF-8A6F-96DE124143F7}"/>
                </a:ext>
              </a:extLst>
            </p:cNvPr>
            <p:cNvSpPr txBox="1"/>
            <p:nvPr/>
          </p:nvSpPr>
          <p:spPr>
            <a:xfrm rot="16200000">
              <a:off x="2735664" y="3725638"/>
              <a:ext cx="1879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Your interest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6B5F4EA-DF51-438B-9760-2A7067BC65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7257" y="3382272"/>
              <a:ext cx="161343" cy="15682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1297627-1C24-42EB-9A87-5330790812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8466" y="3377543"/>
              <a:ext cx="161344" cy="15682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11FCE12-0D80-4B41-BDE7-0BA74B229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5760789"/>
            <a:ext cx="849664" cy="71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5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038B-4A96-4287-ABE6-1016F73C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 typical 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01AB-CE7C-4977-9056-BB171933E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Exercise days:</a:t>
            </a:r>
          </a:p>
          <a:p>
            <a:pPr lvl="1"/>
            <a:r>
              <a:rPr lang="da-DK" dirty="0"/>
              <a:t>Meet in at 9:00</a:t>
            </a:r>
          </a:p>
          <a:p>
            <a:pPr lvl="1"/>
            <a:r>
              <a:rPr lang="da-DK" dirty="0"/>
              <a:t>Lecture for 15-30 mins</a:t>
            </a:r>
          </a:p>
          <a:p>
            <a:pPr lvl="2"/>
            <a:r>
              <a:rPr lang="en-US" dirty="0"/>
              <a:t>I am still learning how to do lectures</a:t>
            </a:r>
          </a:p>
          <a:p>
            <a:pPr lvl="2"/>
            <a:r>
              <a:rPr lang="en-US" dirty="0"/>
              <a:t>Lectures are not meant to give teach you anything, but provide some context to the topic of the day</a:t>
            </a:r>
          </a:p>
          <a:p>
            <a:pPr lvl="1"/>
            <a:r>
              <a:rPr lang="en-US" dirty="0"/>
              <a:t>Exercises until 14:00 </a:t>
            </a:r>
          </a:p>
          <a:p>
            <a:pPr lvl="2"/>
            <a:r>
              <a:rPr lang="en-US" dirty="0"/>
              <a:t>Remember to take a lunch break</a:t>
            </a:r>
          </a:p>
          <a:p>
            <a:pPr lvl="2"/>
            <a:r>
              <a:rPr lang="en-US" dirty="0"/>
              <a:t>If you are not done at 14:00, you are still free to leave. Rooms are booked until 17:00. </a:t>
            </a:r>
          </a:p>
          <a:p>
            <a:r>
              <a:rPr lang="en-US" dirty="0"/>
              <a:t>Project days:</a:t>
            </a:r>
          </a:p>
          <a:p>
            <a:pPr lvl="1"/>
            <a:r>
              <a:rPr lang="en-US" dirty="0"/>
              <a:t>Sometimes a small lecture or company presentation</a:t>
            </a:r>
          </a:p>
          <a:p>
            <a:pPr lvl="1"/>
            <a:r>
              <a:rPr lang="en-US" dirty="0"/>
              <a:t>Rest of the day you decide</a:t>
            </a:r>
          </a:p>
          <a:p>
            <a:pPr lvl="1"/>
            <a:r>
              <a:rPr lang="en-US" dirty="0"/>
              <a:t>Office hour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524CF-442F-4AA2-90FF-728AFB1C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12/6/2021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1D600-CADE-4D08-BEEE-BF0E6CBE9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E92E8-DDE1-4FC9-B8FD-EF213025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554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5C9D-A336-4175-BBD7-250D4C10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 hope from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14212-C9C5-4E5E-B6E2-7DA760FB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Have fun!</a:t>
            </a:r>
          </a:p>
          <a:p>
            <a:r>
              <a:rPr lang="da-DK" dirty="0"/>
              <a:t>Playing around with the different frameworks</a:t>
            </a:r>
          </a:p>
          <a:p>
            <a:r>
              <a:rPr lang="da-DK" dirty="0"/>
              <a:t>Maybe learn something along the way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8C272-D2F1-43E9-B720-BF76E7F5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12/6/2021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F9D94-0995-4FC0-8017-B5A5473D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D3D1A-AD74-43F9-855F-204AAADD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E5D700B5-0070-4043-955F-48585289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257" y="1885950"/>
            <a:ext cx="2888717" cy="4019550"/>
          </a:xfrm>
          <a:prstGeom prst="rect">
            <a:avLst/>
          </a:prstGeom>
        </p:spPr>
      </p:pic>
      <p:pic>
        <p:nvPicPr>
          <p:cNvPr id="12" name="Picture 11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42C76B51-AD8B-4C1F-92E4-F61168510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18" y="2966570"/>
            <a:ext cx="4984172" cy="321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9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582</Words>
  <Application>Microsoft Office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Course intro</vt:lpstr>
      <vt:lpstr>Who am I?</vt:lpstr>
      <vt:lpstr>Who am I?</vt:lpstr>
      <vt:lpstr>Course settings</vt:lpstr>
      <vt:lpstr>Course webpage</vt:lpstr>
      <vt:lpstr>What is this course/What is it not</vt:lpstr>
      <vt:lpstr>What do I expect from you</vt:lpstr>
      <vt:lpstr>I typical day</vt:lpstr>
      <vt:lpstr>What I hope from this course</vt:lpstr>
      <vt:lpstr>A note on the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22</cp:revision>
  <dcterms:created xsi:type="dcterms:W3CDTF">2021-04-07T10:04:14Z</dcterms:created>
  <dcterms:modified xsi:type="dcterms:W3CDTF">2021-12-06T11:50:21Z</dcterms:modified>
</cp:coreProperties>
</file>