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8" r:id="rId8"/>
    <p:sldId id="269" r:id="rId9"/>
    <p:sldId id="270" r:id="rId10"/>
    <p:sldId id="263" r:id="rId11"/>
    <p:sldId id="259" r:id="rId12"/>
    <p:sldId id="267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5/24/2021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5/24/2021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5/24/2021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96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Baysian optimization tries to find solution to the problems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Where A is known but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may be arbitarily complex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Hyperparameter optimization of the neural networks fit this formulation perfectly meaning that the problem is already solved...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  <a:blipFill>
                <a:blip r:embed="rId2"/>
                <a:stretch>
                  <a:fillRect l="-2154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1457437"/>
            <a:ext cx="4651932" cy="4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BE-A511-4D3D-B1F4-95AFCCF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535A-13F6-4706-BC30-C5DFD877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NSGA-II</a:t>
            </a:r>
          </a:p>
          <a:p>
            <a:r>
              <a:rPr lang="da-DK" dirty="0">
                <a:hlinkClick r:id="rId2"/>
              </a:rPr>
              <a:t>https://ieeexplore.ieee.org/document/996017</a:t>
            </a:r>
            <a:endParaRPr lang="da-DK" dirty="0"/>
          </a:p>
          <a:p>
            <a:r>
              <a:rPr lang="da-DK" dirty="0"/>
              <a:t>Evolutionary algorithm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8BE4-997B-459D-91F3-5DAADD1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E3C6-BFB3-4B5B-AB2B-EEE3FFC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4D12-C47E-4301-8010-5B3E807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82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Be carefull with over-pruning as you may loose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2" y="1096627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fremework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”We are all SOTA suckers”</a:t>
            </a:r>
          </a:p>
          <a:p>
            <a:pPr marL="0" indent="0">
              <a:buNone/>
            </a:pPr>
            <a:r>
              <a:rPr lang="da-DK" dirty="0"/>
              <a:t>	- Ole Winther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CCF5-F982-4EB2-91AA-16D3268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Detour: What should we optimize?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Regardless of chosen model, hyperparameter, search strategy etc. it all depends that we can define some </a:t>
                </a:r>
                <a:r>
                  <a:rPr lang="da-DK" b="1" dirty="0"/>
                  <a:t>Metric </a:t>
                </a:r>
                <a:r>
                  <a:rPr lang="da-DK" dirty="0"/>
                  <a:t>for which we can determine if a set of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In general we will say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If it holds for our </a:t>
                </a:r>
                <a:r>
                  <a:rPr lang="da-DK" b="1" dirty="0"/>
                  <a:t>Metric M</a:t>
                </a:r>
                <a:r>
                  <a:rPr lang="da-DK" dirty="0"/>
                  <a:t>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987-D39A-4933-891E-FCE435E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5FDD-1F9F-48AC-84A0-7C18268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5B05-A468-4EC7-980A-9F7D28E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D32-13E5-456E-8C36-EF3BEF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08A-7441-4C20-A7A7-998F7FDA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Any quantity that measures ”goodness of fit”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E860-075F-4AC1-B045-B481D7BC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6304-DBA6-4423-A943-CA1E02F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0FC-38B8-4188-AE36-6BF739E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7853-17C9-419F-8EC1-C05B1ADFEBD8}"/>
              </a:ext>
            </a:extLst>
          </p:cNvPr>
          <p:cNvSpPr/>
          <p:nvPr/>
        </p:nvSpPr>
        <p:spPr>
          <a:xfrm>
            <a:off x="283030" y="1920981"/>
            <a:ext cx="5020490" cy="43456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6D718-0F15-4525-B3FF-958F5764712D}"/>
              </a:ext>
            </a:extLst>
          </p:cNvPr>
          <p:cNvSpPr/>
          <p:nvPr/>
        </p:nvSpPr>
        <p:spPr>
          <a:xfrm>
            <a:off x="1462922" y="3711758"/>
            <a:ext cx="2733694" cy="24583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7918D-9A43-4776-8A59-431D9D8B770F}"/>
              </a:ext>
            </a:extLst>
          </p:cNvPr>
          <p:cNvSpPr txBox="1"/>
          <p:nvPr/>
        </p:nvSpPr>
        <p:spPr>
          <a:xfrm>
            <a:off x="283030" y="1969899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Metric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93E-874A-47F0-9983-1427BA18E338}"/>
              </a:ext>
            </a:extLst>
          </p:cNvPr>
          <p:cNvSpPr txBox="1"/>
          <p:nvPr/>
        </p:nvSpPr>
        <p:spPr>
          <a:xfrm>
            <a:off x="1815972" y="4683395"/>
            <a:ext cx="245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Loss functions</a:t>
            </a:r>
          </a:p>
          <a:p>
            <a:r>
              <a:rPr lang="da-DK" sz="2400" dirty="0"/>
              <a:t>(differentiable)</a:t>
            </a:r>
            <a:endParaRPr lang="da-DK" dirty="0"/>
          </a:p>
        </p:txBody>
      </p:sp>
      <p:pic>
        <p:nvPicPr>
          <p:cNvPr id="12" name="Picture 11" descr="A picture containing text, different, same&#10;&#10;Description automatically generated">
            <a:extLst>
              <a:ext uri="{FF2B5EF4-FFF2-40B4-BE49-F238E27FC236}">
                <a16:creationId xmlns:a16="http://schemas.microsoft.com/office/drawing/2014/main" id="{325E8D51-E655-43E5-A2F7-6DEB671A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>
          <a:xfrm>
            <a:off x="5638047" y="1706340"/>
            <a:ext cx="6433750" cy="430974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DB0485-B016-45C5-A449-ED02037A4161}"/>
              </a:ext>
            </a:extLst>
          </p:cNvPr>
          <p:cNvSpPr/>
          <p:nvPr/>
        </p:nvSpPr>
        <p:spPr>
          <a:xfrm>
            <a:off x="1001027" y="2332236"/>
            <a:ext cx="3647750" cy="393441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07297-CDCD-4EC2-91EB-430C87AC932A}"/>
              </a:ext>
            </a:extLst>
          </p:cNvPr>
          <p:cNvSpPr txBox="1"/>
          <p:nvPr/>
        </p:nvSpPr>
        <p:spPr>
          <a:xfrm>
            <a:off x="1967678" y="2810048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Scalar-metrics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32C-2B15-4A7D-8C7B-1EC956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The generalization error/expected loss/risk is given by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is some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a-DK" dirty="0"/>
                  <a:t> denotes the evaluation Metric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is the joint probablility distribution between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We cannot optimize this directly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/>
                  <a:t> is unknown and even if we knew it, the integral would be intractable.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348" b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831-27F1-415B-A962-B604A7A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950E-42FC-4B65-A401-6784E38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EDF-978C-44D7-BF24-26438C0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50F-740A-495D-8876-CA1117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dirty="0"/>
                  <a:t>We can calculate the empirical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Which measured the ”error” that our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does 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datapoints measured by metric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An algorithm is said to </a:t>
                </a:r>
                <a:r>
                  <a:rPr lang="da-DK" b="1" dirty="0"/>
                  <a:t>generalize</a:t>
                </a:r>
                <a:r>
                  <a:rPr lang="da-DK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however, this does not solve our problem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da-DK" dirty="0"/>
                  <a:t> is still unknown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4D30-1CF0-4313-B5F3-E672699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3583-549C-44DB-B8D8-4337EBD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80E-E22F-4928-9704-966650D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167D1-EC2A-4AD1-B267-74A60BAB257A}"/>
              </a:ext>
            </a:extLst>
          </p:cNvPr>
          <p:cNvSpPr/>
          <p:nvPr/>
        </p:nvSpPr>
        <p:spPr>
          <a:xfrm>
            <a:off x="838200" y="4282440"/>
            <a:ext cx="10515600" cy="161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83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CD-8EF0-43E1-B46D-0F5FBAD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dirty="0"/>
                  <a:t>Cross-validation in a nutshell:</a:t>
                </a:r>
              </a:p>
              <a:p>
                <a:pPr marL="0" indent="0">
                  <a:buNone/>
                </a:pPr>
                <a:r>
                  <a:rPr lang="da-DK" dirty="0"/>
                  <a:t>	We take some of our data away which we can use to estimate 	the true generalized loss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Question: Which one do we use in deep learning and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8D-D196-4AB2-98E7-E78DD61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15-9336-47E4-B253-C11A85B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BD2-FF15-46B1-84B3-BC615EA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7315-9EEB-48DF-8CE3-F050AF9AD297}"/>
              </a:ext>
            </a:extLst>
          </p:cNvPr>
          <p:cNvSpPr/>
          <p:nvPr/>
        </p:nvSpPr>
        <p:spPr>
          <a:xfrm>
            <a:off x="838200" y="1276014"/>
            <a:ext cx="10515600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E90571B-7D2E-4352-B54E-2133142D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2780848"/>
            <a:ext cx="8479971" cy="2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157-7733-4643-B7A2-2A8BD42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16E-E501-4483-B8AD-D8A7CF9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We now assume that we have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Choice of some hyperparameters</a:t>
            </a:r>
          </a:p>
          <a:p>
            <a:pPr marL="0" indent="0">
              <a:buNone/>
            </a:pPr>
            <a:r>
              <a:rPr lang="da-DK" dirty="0"/>
              <a:t>Some metric we trust</a:t>
            </a:r>
          </a:p>
          <a:p>
            <a:pPr marL="0" indent="0">
              <a:buNone/>
            </a:pPr>
            <a:r>
              <a:rPr lang="da-DK" dirty="0"/>
              <a:t>Some way to measure the generalization error (validation set)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should we investigate our hyperparameter space?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48E-9FE3-4F59-B350-B05D4B4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0AA-73A7-4BB5-A41F-807A147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2522-6559-441F-966E-B2B94B3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5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554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Hyperparameters</vt:lpstr>
      <vt:lpstr>Why do we optimize hyperparameters</vt:lpstr>
      <vt:lpstr>What is considered a hyperparameter?</vt:lpstr>
      <vt:lpstr>Detour: What should we optimize?</vt:lpstr>
      <vt:lpstr>What is a metric?</vt:lpstr>
      <vt:lpstr>Generalization error</vt:lpstr>
      <vt:lpstr>Generalization error</vt:lpstr>
      <vt:lpstr>Cross-validation</vt:lpstr>
      <vt:lpstr>Back to topic</vt:lpstr>
      <vt:lpstr>What about doing grid search?</vt:lpstr>
      <vt:lpstr>Baysian to the rescue</vt:lpstr>
      <vt:lpstr>Sampler</vt:lpstr>
      <vt:lpstr>Pruning</vt:lpstr>
      <vt:lpstr>Hyperparameter fremework 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18</cp:revision>
  <dcterms:created xsi:type="dcterms:W3CDTF">2021-04-07T10:04:14Z</dcterms:created>
  <dcterms:modified xsi:type="dcterms:W3CDTF">2021-05-24T14:28:14Z</dcterms:modified>
</cp:coreProperties>
</file>