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6" r:id="rId3"/>
    <p:sldId id="268" r:id="rId4"/>
    <p:sldId id="264" r:id="rId5"/>
    <p:sldId id="265" r:id="rId6"/>
    <p:sldId id="267" r:id="rId7"/>
    <p:sldId id="261" r:id="rId8"/>
    <p:sldId id="257" r:id="rId9"/>
    <p:sldId id="258" r:id="rId10"/>
    <p:sldId id="259" r:id="rId11"/>
    <p:sldId id="260" r:id="rId12"/>
    <p:sldId id="263" r:id="rId13"/>
    <p:sldId id="262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How autodiff changed the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weagon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4580"/>
            <a:ext cx="10515600" cy="1325563"/>
          </a:xfrm>
        </p:spPr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757733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70197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253400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3034713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344069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7627272" y="4685056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D4BB-C1B6-4E67-BC86-91F58450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BF8C-6488-4012-A097-7D5B455A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948404" cy="4833355"/>
          </a:xfrm>
        </p:spPr>
        <p:txBody>
          <a:bodyPr/>
          <a:lstStyle/>
          <a:p>
            <a:r>
              <a:rPr lang="da-DK" dirty="0"/>
              <a:t>Bachelor, Master and PhD from DTU</a:t>
            </a:r>
          </a:p>
          <a:p>
            <a:r>
              <a:rPr lang="da-DK" dirty="0"/>
              <a:t>Currently: Postdoc at section for cognitive systems</a:t>
            </a:r>
          </a:p>
          <a:p>
            <a:r>
              <a:rPr lang="da-DK" dirty="0"/>
              <a:t>Focus: Inductive biases in deep learning</a:t>
            </a:r>
          </a:p>
          <a:p>
            <a:r>
              <a:rPr lang="da-DK" dirty="0"/>
              <a:t>Eager open-source contributer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2D03-ED73-4A7D-82C9-310E7CD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898-21D0-4D32-AC7E-7147EC81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FFC39-1575-4AB1-B35D-785402D7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5CCE3-4DA7-4A05-A5AF-566A6BFB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174" y="1276014"/>
            <a:ext cx="6359825" cy="49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36BC-3113-4CDC-96A0-4FEA73123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39C6-9870-4251-A8E1-AE19834E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ECTS</a:t>
            </a:r>
          </a:p>
          <a:p>
            <a:r>
              <a:rPr lang="en-US" dirty="0"/>
              <a:t>3 week period (summer or winter)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Grade: Pass/not passed</a:t>
            </a:r>
          </a:p>
          <a:p>
            <a:r>
              <a:rPr lang="en-US" dirty="0"/>
              <a:t>Type of assessment: weekly project updates + final oral examination/presentation</a:t>
            </a:r>
          </a:p>
          <a:p>
            <a:r>
              <a:rPr lang="en-US" dirty="0"/>
              <a:t>Recommended prerequisites: 02456 (Deep Learning)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6B0C-1FF3-4A7C-B24F-7D88ACBB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832D-A8A4-4B07-B32E-AEEC2306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680D-A2D0-4798-A435-405C34F8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09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45AF-8CEA-41F9-AC2F-73738FE0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this course/What is it not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050-865F-47FD-8F3E-9034316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22393-BA0E-46FA-BAC8-2D4E3CF6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D7B1-034F-4C1B-B1B7-8AF14387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8D77B9-962D-4AA8-9903-972F0EF1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Introduce the student to a number of coding practices, that will help them do state-of-the-art research. To provide hands-on experience with a number of frameworks for doing deep learning.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Keywords: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Organisation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Reproducibility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Hands-on experience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>
                <a:solidFill>
                  <a:srgbClr val="FF0000"/>
                </a:solidFill>
              </a:rPr>
              <a:t>How deep learning models works (02456)</a:t>
            </a:r>
          </a:p>
        </p:txBody>
      </p:sp>
    </p:spTree>
    <p:extLst>
      <p:ext uri="{BB962C8B-B14F-4D97-AF65-F5344CB8AC3E}">
        <p14:creationId xmlns:p14="http://schemas.microsoft.com/office/powerpoint/2010/main" val="205481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11DA-65EA-4DE5-B30A-D8A698EC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do I expect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612C-48BD-4B00-AFE3-53AA7E6A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This course was developed over 1 month, meaning that the material may be suboptimal </a:t>
            </a:r>
          </a:p>
          <a:p>
            <a:r>
              <a:rPr lang="da-DK" dirty="0"/>
              <a:t>Make sure to both explore and exploit it!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Provide all the feedback you have, I can take it!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C627-2F34-4D1C-87F3-E7F58EFC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4A8-645A-4ECE-B434-67886C0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3625-D8B0-414F-9AE3-07CFC95F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7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C31CE3DC-49DD-433C-B3C6-405A5437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229" y="2546130"/>
            <a:ext cx="3329478" cy="26322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DF363C-DE16-465D-9D32-6BBCBE9D03E9}"/>
              </a:ext>
            </a:extLst>
          </p:cNvPr>
          <p:cNvCxnSpPr/>
          <p:nvPr/>
        </p:nvCxnSpPr>
        <p:spPr>
          <a:xfrm flipV="1">
            <a:off x="4889241" y="4987974"/>
            <a:ext cx="1446245" cy="1712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24649-2D36-434E-9F88-A79C1B06F9C0}"/>
              </a:ext>
            </a:extLst>
          </p:cNvPr>
          <p:cNvCxnSpPr>
            <a:cxnSpLocks/>
          </p:cNvCxnSpPr>
          <p:nvPr/>
        </p:nvCxnSpPr>
        <p:spPr>
          <a:xfrm>
            <a:off x="4889241" y="5027457"/>
            <a:ext cx="1385724" cy="141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1F93F-71F9-42D3-9ED5-B57DC16F8957}"/>
              </a:ext>
            </a:extLst>
          </p:cNvPr>
          <p:cNvSpPr txBox="1"/>
          <p:nvPr/>
        </p:nvSpPr>
        <p:spPr>
          <a:xfrm>
            <a:off x="5063617" y="5079789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Lectures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22CFF-38B8-47BF-8A6F-96DE124143F7}"/>
              </a:ext>
            </a:extLst>
          </p:cNvPr>
          <p:cNvSpPr txBox="1"/>
          <p:nvPr/>
        </p:nvSpPr>
        <p:spPr>
          <a:xfrm rot="16200000">
            <a:off x="2912997" y="3301031"/>
            <a:ext cx="1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Lectures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B5F4EA-DF51-438B-9760-2A7067BC651C}"/>
              </a:ext>
            </a:extLst>
          </p:cNvPr>
          <p:cNvCxnSpPr>
            <a:cxnSpLocks/>
          </p:cNvCxnSpPr>
          <p:nvPr/>
        </p:nvCxnSpPr>
        <p:spPr>
          <a:xfrm flipH="1" flipV="1">
            <a:off x="4037231" y="3095538"/>
            <a:ext cx="161343" cy="1568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97627-1C24-42EB-9A87-5330790812FD}"/>
              </a:ext>
            </a:extLst>
          </p:cNvPr>
          <p:cNvCxnSpPr>
            <a:cxnSpLocks/>
          </p:cNvCxnSpPr>
          <p:nvPr/>
        </p:nvCxnSpPr>
        <p:spPr>
          <a:xfrm flipV="1">
            <a:off x="4037230" y="3087149"/>
            <a:ext cx="161344" cy="15682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5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0881-A8F3-4127-9EBC-5AACB76A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8643-BC00-42A1-9723-B745437A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747D3-8B4C-43D1-94B5-2BF43D7F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26FE-8275-418C-AD9E-E8EABBB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088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7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312947" y="4127211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37496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easy to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4F7AA3-35FF-45F8-A861-F9B7D7478D2C}"/>
              </a:ext>
            </a:extLst>
          </p:cNvPr>
          <p:cNvSpPr/>
          <p:nvPr/>
        </p:nvSpPr>
        <p:spPr>
          <a:xfrm>
            <a:off x="494950" y="1619075"/>
            <a:ext cx="649308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859F1-7253-4F52-AF22-8805521FD547}"/>
              </a:ext>
            </a:extLst>
          </p:cNvPr>
          <p:cNvSpPr/>
          <p:nvPr/>
        </p:nvSpPr>
        <p:spPr>
          <a:xfrm>
            <a:off x="7050662" y="1619075"/>
            <a:ext cx="4114800" cy="3456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74C8DD-F46A-43EE-B778-810937CA8694}"/>
              </a:ext>
            </a:extLst>
          </p:cNvPr>
          <p:cNvSpPr txBox="1"/>
          <p:nvPr/>
        </p:nvSpPr>
        <p:spPr>
          <a:xfrm>
            <a:off x="2704889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Commonly agreed 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FC470D-3777-4A39-9117-87B31791ECA4}"/>
              </a:ext>
            </a:extLst>
          </p:cNvPr>
          <p:cNvSpPr txBox="1"/>
          <p:nvPr/>
        </p:nvSpPr>
        <p:spPr>
          <a:xfrm>
            <a:off x="8216318" y="5110867"/>
            <a:ext cx="319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Not talked about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374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How autodiff changed the world</vt:lpstr>
      <vt:lpstr>Who am I?</vt:lpstr>
      <vt:lpstr>Course settings</vt:lpstr>
      <vt:lpstr>What is this course/What is it not</vt:lpstr>
      <vt:lpstr>What do I expect from you</vt:lpstr>
      <vt:lpstr>History of deep learning</vt:lpstr>
      <vt:lpstr>History of deep learning</vt:lpstr>
      <vt:lpstr>The Deep Learning Revolution</vt:lpstr>
      <vt:lpstr>What has changed?</vt:lpstr>
      <vt:lpstr>Why you should jump the weagon</vt:lpstr>
      <vt:lpstr>The DL software landscape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10</cp:revision>
  <dcterms:created xsi:type="dcterms:W3CDTF">2021-04-07T10:04:14Z</dcterms:created>
  <dcterms:modified xsi:type="dcterms:W3CDTF">2021-04-28T09:21:21Z</dcterms:modified>
</cp:coreProperties>
</file>