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28-04-2021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28-04-2021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4/28/2021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4/28/2021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4/28/2021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4/28/2021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4/28/2021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4/28/2021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Machine Learning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02457 Machine Learning Operations</a:t>
            </a:r>
          </a:p>
          <a:p>
            <a:r>
              <a:rPr lang="da-DK"/>
              <a:t>Nicki Skafte Detlefsen,</a:t>
            </a:r>
          </a:p>
          <a:p>
            <a:r>
              <a:rPr lang="da-DK"/>
              <a:t>Postdoc</a:t>
            </a:r>
          </a:p>
          <a:p>
            <a:r>
              <a:rPr lang="da-DK"/>
              <a:t>DTU Compute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3FB33-E459-44C2-8C3E-29801649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History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738D-97BD-4C83-B3F1-645790055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3585-E720-46C0-833E-F175CF8B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9310-195E-4210-AADE-3C5DE42C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7452C-28B9-4BDA-AAC9-2F25A667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E98C9-580E-46B2-8F7D-EB72EE6FB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833437"/>
            <a:ext cx="114490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2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43E9-D451-4F9C-8DA9-4DED6222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Deep Learning Revolution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F9F45B1-25A4-4B91-86CC-2599504A2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07" y="1343025"/>
            <a:ext cx="7232385" cy="48339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63BF-42AC-472F-9C80-2D46E5E9E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03C17-2118-466B-9E30-BC2A82864501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AB04B-B5F7-47D0-B9D7-674DB107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B3193-F603-411B-B7EF-1217FBFE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</p:spTree>
    <p:extLst>
      <p:ext uri="{BB962C8B-B14F-4D97-AF65-F5344CB8AC3E}">
        <p14:creationId xmlns:p14="http://schemas.microsoft.com/office/powerpoint/2010/main" val="80574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97318-FC28-4911-B129-D1F77AA1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has changed?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FEB3D-1C42-463F-B2E7-4D2CB682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B3BB7-83AD-4B1A-A3B9-CD0845CF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6810B-0AEC-4CC3-8F2F-28833D36E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C0629C-3EBF-4373-8245-0C3A6695D7E8}"/>
              </a:ext>
            </a:extLst>
          </p:cNvPr>
          <p:cNvSpPr/>
          <p:nvPr/>
        </p:nvSpPr>
        <p:spPr>
          <a:xfrm>
            <a:off x="744518" y="2214522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Big Data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342872-E60A-4BC6-BB50-9978AC9720D6}"/>
              </a:ext>
            </a:extLst>
          </p:cNvPr>
          <p:cNvSpPr/>
          <p:nvPr/>
        </p:nvSpPr>
        <p:spPr>
          <a:xfrm>
            <a:off x="2872806" y="2214522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Hardware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B499A6-6048-47E6-9F71-BF24B9C96791}"/>
              </a:ext>
            </a:extLst>
          </p:cNvPr>
          <p:cNvSpPr/>
          <p:nvPr/>
        </p:nvSpPr>
        <p:spPr>
          <a:xfrm>
            <a:off x="5001094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Deep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C5B04C-3675-451A-A946-32616FDE598F}"/>
              </a:ext>
            </a:extLst>
          </p:cNvPr>
          <p:cNvSpPr/>
          <p:nvPr/>
        </p:nvSpPr>
        <p:spPr>
          <a:xfrm>
            <a:off x="7129382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Hype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E1890-C681-4EF6-91CB-E88405C7A6C8}"/>
              </a:ext>
            </a:extLst>
          </p:cNvPr>
          <p:cNvSpPr txBox="1"/>
          <p:nvPr/>
        </p:nvSpPr>
        <p:spPr>
          <a:xfrm>
            <a:off x="870353" y="4127212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Models can generalize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6F35D-8FA4-48A0-BA2F-573EB45C9729}"/>
              </a:ext>
            </a:extLst>
          </p:cNvPr>
          <p:cNvSpPr txBox="1"/>
          <p:nvPr/>
        </p:nvSpPr>
        <p:spPr>
          <a:xfrm>
            <a:off x="3312947" y="4127211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Models are trainable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07B5FA-1245-4C5E-92FB-4658A181EA63}"/>
              </a:ext>
            </a:extLst>
          </p:cNvPr>
          <p:cNvSpPr txBox="1"/>
          <p:nvPr/>
        </p:nvSpPr>
        <p:spPr>
          <a:xfrm>
            <a:off x="5374966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Models are complex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399E68-47B4-47B0-8756-3460529D272A}"/>
              </a:ext>
            </a:extLst>
          </p:cNvPr>
          <p:cNvSpPr txBox="1"/>
          <p:nvPr/>
        </p:nvSpPr>
        <p:spPr>
          <a:xfrm>
            <a:off x="7503254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Attacts more people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AF4A8E-5D6B-499E-8CA4-485EB75D80A6}"/>
              </a:ext>
            </a:extLst>
          </p:cNvPr>
          <p:cNvSpPr/>
          <p:nvPr/>
        </p:nvSpPr>
        <p:spPr>
          <a:xfrm>
            <a:off x="9257670" y="2172216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Software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C21F75-6D95-4BA7-BDCA-9471A09EF3A5}"/>
              </a:ext>
            </a:extLst>
          </p:cNvPr>
          <p:cNvSpPr txBox="1"/>
          <p:nvPr/>
        </p:nvSpPr>
        <p:spPr>
          <a:xfrm>
            <a:off x="9444606" y="4127210"/>
            <a:ext cx="1426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Models are easy to code</a:t>
            </a:r>
          </a:p>
        </p:txBody>
      </p:sp>
    </p:spTree>
    <p:extLst>
      <p:ext uri="{BB962C8B-B14F-4D97-AF65-F5344CB8AC3E}">
        <p14:creationId xmlns:p14="http://schemas.microsoft.com/office/powerpoint/2010/main" val="412961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E3C0-9513-4612-BAEF-F687A802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you should jump the weagon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029A-5B72-4920-B86B-74791CB0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“… the deep learning market is expected  to be worth USD 1,722.9 Million by 2022”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40FB7-2CC1-45D0-9E13-E5D78F9D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23E6-59F9-49C7-9332-F85A7308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0601B-F420-4DA6-A221-D5E73066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847BFE-0636-4F2D-A2AF-D78677789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285" y="2234136"/>
            <a:ext cx="70008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5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95A4-297C-485D-BCB9-AC311520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DL software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55D9-15A8-4A40-B2AE-F8917747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 point in discussion who is best. The (biased) facts are:</a:t>
            </a:r>
          </a:p>
          <a:p>
            <a:r>
              <a:rPr lang="da-DK" dirty="0"/>
              <a:t>Tensorflow are too a large extend used in production</a:t>
            </a:r>
          </a:p>
          <a:p>
            <a:r>
              <a:rPr lang="da-DK" dirty="0"/>
              <a:t>Pytorch is used in research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4D1B7-0321-40DF-AF1C-5A1E6307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BE43-ABEA-48F8-911A-54D2FD76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F5E20-9EF4-4714-A060-B1F55627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7" name="Picture 4" descr="TensorFlow">
            <a:extLst>
              <a:ext uri="{FF2B5EF4-FFF2-40B4-BE49-F238E27FC236}">
                <a16:creationId xmlns:a16="http://schemas.microsoft.com/office/drawing/2014/main" id="{D2CCE73B-D45C-4D87-8AFB-3584F025D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169150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Google">
            <a:extLst>
              <a:ext uri="{FF2B5EF4-FFF2-40B4-BE49-F238E27FC236}">
                <a16:creationId xmlns:a16="http://schemas.microsoft.com/office/drawing/2014/main" id="{3F1A20E6-D5A4-4B5F-B7B1-D3A632D51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145213"/>
            <a:ext cx="30480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Facebook - Wikipedia, den frie encyklopædi">
            <a:extLst>
              <a:ext uri="{FF2B5EF4-FFF2-40B4-BE49-F238E27FC236}">
                <a16:creationId xmlns:a16="http://schemas.microsoft.com/office/drawing/2014/main" id="{7962CBE2-7EBD-480E-87A9-B60A77EA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873751"/>
            <a:ext cx="34861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easons to Choose PyTorch for Deep Learning | by Claire D. Costa | Towards  Data Science">
            <a:extLst>
              <a:ext uri="{FF2B5EF4-FFF2-40B4-BE49-F238E27FC236}">
                <a16:creationId xmlns:a16="http://schemas.microsoft.com/office/drawing/2014/main" id="{D12D1F04-484A-4130-84BC-B345AF6F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238659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52F33D-7935-4615-B916-14D56905DC5C}"/>
              </a:ext>
            </a:extLst>
          </p:cNvPr>
          <p:cNvSpPr/>
          <p:nvPr/>
        </p:nvSpPr>
        <p:spPr>
          <a:xfrm>
            <a:off x="6786694" y="713064"/>
            <a:ext cx="3814631" cy="29613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925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6954-D4EE-488B-B250-B4A352C7A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to make a modern deep learning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AF2C6-3100-47AD-AFBC-101D716A7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82D71-621F-4D79-8A34-878DFF70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AB0CB-DB29-408A-A980-2902500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90D20-0CAA-4245-879F-66A38F01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79CECD-657D-4CD2-A48D-792D57A2AA81}"/>
              </a:ext>
            </a:extLst>
          </p:cNvPr>
          <p:cNvSpPr/>
          <p:nvPr/>
        </p:nvSpPr>
        <p:spPr>
          <a:xfrm>
            <a:off x="2757733" y="2759807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Tensors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420AE8-4276-4DF0-AA32-8B6D46408DEA}"/>
              </a:ext>
            </a:extLst>
          </p:cNvPr>
          <p:cNvSpPr/>
          <p:nvPr/>
        </p:nvSpPr>
        <p:spPr>
          <a:xfrm>
            <a:off x="4970197" y="2759807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Hardware acceleration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8F16EF-A68D-4ECA-94B2-28ACA2C52F94}"/>
              </a:ext>
            </a:extLst>
          </p:cNvPr>
          <p:cNvSpPr/>
          <p:nvPr/>
        </p:nvSpPr>
        <p:spPr>
          <a:xfrm>
            <a:off x="7253400" y="2759807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Automatic differentation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F6B155-ED5D-4394-A1EF-68CC8DF974B4}"/>
              </a:ext>
            </a:extLst>
          </p:cNvPr>
          <p:cNvSpPr txBox="1"/>
          <p:nvPr/>
        </p:nvSpPr>
        <p:spPr>
          <a:xfrm>
            <a:off x="3034713" y="4685056"/>
            <a:ext cx="1426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Abstraction to higher order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AEA57-6185-4970-A384-2C70F55586B1}"/>
              </a:ext>
            </a:extLst>
          </p:cNvPr>
          <p:cNvSpPr txBox="1"/>
          <p:nvPr/>
        </p:nvSpPr>
        <p:spPr>
          <a:xfrm>
            <a:off x="5344069" y="4685056"/>
            <a:ext cx="1426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Faster computations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32BCE-C61E-4C30-A8C3-50CCB30FB5D4}"/>
              </a:ext>
            </a:extLst>
          </p:cNvPr>
          <p:cNvSpPr txBox="1"/>
          <p:nvPr/>
        </p:nvSpPr>
        <p:spPr>
          <a:xfrm>
            <a:off x="7627272" y="4685056"/>
            <a:ext cx="142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Ease of use</a:t>
            </a:r>
          </a:p>
        </p:txBody>
      </p:sp>
    </p:spTree>
    <p:extLst>
      <p:ext uri="{BB962C8B-B14F-4D97-AF65-F5344CB8AC3E}">
        <p14:creationId xmlns:p14="http://schemas.microsoft.com/office/powerpoint/2010/main" val="41101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7CFB-04BE-43AB-B950-303DCBE4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CE4A-4E41-420D-87F1-5BB683E7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BBB3D-7152-4915-9678-39322E5C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4/28/2021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1107E-5C57-432C-94A1-7E7659056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5839-2F07-4488-9415-1B25BC34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475AC4-C8CF-4DF3-850E-C896C94A1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240922"/>
            <a:ext cx="76581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60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166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Machine Learning Operations</vt:lpstr>
      <vt:lpstr>History of deep learning</vt:lpstr>
      <vt:lpstr>The Deep Learning Revolution</vt:lpstr>
      <vt:lpstr>What has changed?</vt:lpstr>
      <vt:lpstr>Why you should jump the weagon</vt:lpstr>
      <vt:lpstr>The DL software landscape</vt:lpstr>
      <vt:lpstr>How to make a modern deep learning framework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autodiff changed the world</dc:title>
  <dc:creator>Nicki Skafte Detlefsen</dc:creator>
  <cp:lastModifiedBy>Nicki Skafte Detlefsen</cp:lastModifiedBy>
  <cp:revision>7</cp:revision>
  <dcterms:created xsi:type="dcterms:W3CDTF">2021-04-07T10:04:14Z</dcterms:created>
  <dcterms:modified xsi:type="dcterms:W3CDTF">2021-04-28T09:01:57Z</dcterms:modified>
</cp:coreProperties>
</file>