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5/5/2021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5/5/2021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5/5/2021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5/5/2021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5/5/2021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5/5/2021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news/1-500-scientists-lift-the-lid-on-reproducibility-1.199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acebookresearch/hydr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reproduceability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A16-5DC0-418B-9649-71D626B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E806-30A0-4B8E-8283-5136FC79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77000" cy="4833355"/>
          </a:xfrm>
        </p:spPr>
        <p:txBody>
          <a:bodyPr/>
          <a:lstStyle/>
          <a:p>
            <a:r>
              <a:rPr lang="da-DK" dirty="0"/>
              <a:t>Being able to reproduce other peoples experimental results is an essential part of the scientific method</a:t>
            </a:r>
          </a:p>
          <a:p>
            <a:r>
              <a:rPr lang="da-DK" dirty="0"/>
              <a:t>Well known problem thoughout most fields (physics, chemestry, biology and computer science)</a:t>
            </a:r>
          </a:p>
          <a:p>
            <a:r>
              <a:rPr lang="da-DK" dirty="0"/>
              <a:t>With the rise of deep learning, the problem has only been made worse due to competition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E0C-2F4C-4E85-A178-639F99B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A9A6-1FD7-4170-B0A1-5F745343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B8A4-9C12-4C02-BEFF-F626D26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A16BE5E-32A2-46DF-B889-D28611E2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43608"/>
            <a:ext cx="4586762" cy="45867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35389-4757-427C-BD3C-E68A6C9B9C12}"/>
              </a:ext>
            </a:extLst>
          </p:cNvPr>
          <p:cNvCxnSpPr/>
          <p:nvPr/>
        </p:nvCxnSpPr>
        <p:spPr>
          <a:xfrm>
            <a:off x="7715250" y="4622800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B202E3-B8B6-4F10-9CCE-E17C714E9ECE}"/>
              </a:ext>
            </a:extLst>
          </p:cNvPr>
          <p:cNvCxnSpPr>
            <a:cxnSpLocks/>
          </p:cNvCxnSpPr>
          <p:nvPr/>
        </p:nvCxnSpPr>
        <p:spPr>
          <a:xfrm flipV="1">
            <a:off x="7937500" y="4279900"/>
            <a:ext cx="50800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6BADF9-BC1A-43F2-A3E2-8548DF45F2C5}"/>
              </a:ext>
            </a:extLst>
          </p:cNvPr>
          <p:cNvSpPr txBox="1"/>
          <p:nvPr/>
        </p:nvSpPr>
        <p:spPr>
          <a:xfrm>
            <a:off x="7327900" y="5892581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This is where it breaks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E2DD0-2156-4756-9211-C807B29F07C5}"/>
              </a:ext>
            </a:extLst>
          </p:cNvPr>
          <p:cNvCxnSpPr/>
          <p:nvPr/>
        </p:nvCxnSpPr>
        <p:spPr>
          <a:xfrm flipV="1">
            <a:off x="7937500" y="4927600"/>
            <a:ext cx="215900" cy="964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C5D-1759-4FF3-AD74-4E6363A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bad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017C-96A2-405C-8796-47F576C2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Wow its bad...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FC45-EA11-443E-AF10-24A48AA0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DF50-82AB-43BF-8ADA-5C7B4F3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1445-FA06-45E0-A6F0-A1A7CCD3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1C8E-18FC-4113-98B6-009624DC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2131739"/>
            <a:ext cx="8649907" cy="3915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CF05-6AC9-4979-A91F-7ECA7FE1A531}"/>
              </a:ext>
            </a:extLst>
          </p:cNvPr>
          <p:cNvSpPr txBox="1"/>
          <p:nvPr/>
        </p:nvSpPr>
        <p:spPr>
          <a:xfrm>
            <a:off x="2115154" y="6041781"/>
            <a:ext cx="830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effectLst/>
                <a:hlinkClick r:id="rId3"/>
              </a:rPr>
              <a:t>https://www.nature.com/news/1-500-scientists-lift-the-lid-on-reproducibility-1.19970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1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2F94-B2F7-4E78-BB1E-945C249F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can we do about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2168-C8BA-4BFC-87B5-83CB54C8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309838" cy="4833355"/>
          </a:xfrm>
        </p:spPr>
        <p:txBody>
          <a:bodyPr/>
          <a:lstStyle/>
          <a:p>
            <a:r>
              <a:rPr lang="da-DK" dirty="0"/>
              <a:t>Make sure to document everything about our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5EAE-BCF5-494A-8840-BAB2DB0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4463-0C30-41A6-9157-318B6BF4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4E20-7032-4931-8B36-4F47398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4422B9-7FD2-46C2-9BDE-8322469F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343608"/>
            <a:ext cx="4586762" cy="45867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18FF8-0945-40E6-8498-91DBA19409E8}"/>
              </a:ext>
            </a:extLst>
          </p:cNvPr>
          <p:cNvCxnSpPr/>
          <p:nvPr/>
        </p:nvCxnSpPr>
        <p:spPr>
          <a:xfrm flipV="1">
            <a:off x="8190469" y="5379964"/>
            <a:ext cx="292100" cy="241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094828-62D9-475E-8D26-8361C5A66639}"/>
              </a:ext>
            </a:extLst>
          </p:cNvPr>
          <p:cNvSpPr txBox="1"/>
          <p:nvPr/>
        </p:nvSpPr>
        <p:spPr>
          <a:xfrm>
            <a:off x="6351031" y="5500614"/>
            <a:ext cx="2309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Document this step as thoroughly as possible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278FC1-7847-4C16-9749-97C4F5E19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802768"/>
              </p:ext>
            </p:extLst>
          </p:nvPr>
        </p:nvGraphicFramePr>
        <p:xfrm>
          <a:off x="1090654" y="2428848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1E454B-439B-4D5C-AD2B-B76C3D1981EF}"/>
              </a:ext>
            </a:extLst>
          </p:cNvPr>
          <p:cNvSpPr txBox="1"/>
          <p:nvPr/>
        </p:nvSpPr>
        <p:spPr>
          <a:xfrm>
            <a:off x="3707110" y="2782669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4E87D-6813-4986-99C1-A79C43EA0EF7}"/>
              </a:ext>
            </a:extLst>
          </p:cNvPr>
          <p:cNvSpPr txBox="1"/>
          <p:nvPr/>
        </p:nvSpPr>
        <p:spPr>
          <a:xfrm>
            <a:off x="3720750" y="3956474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58072-44F5-498E-BBD5-ED2151528AF8}"/>
              </a:ext>
            </a:extLst>
          </p:cNvPr>
          <p:cNvSpPr txBox="1"/>
          <p:nvPr/>
        </p:nvSpPr>
        <p:spPr>
          <a:xfrm>
            <a:off x="3690286" y="4986135"/>
            <a:ext cx="2045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15D7B-FE35-421B-A82F-30DC29BA5067}"/>
              </a:ext>
            </a:extLst>
          </p:cNvPr>
          <p:cNvSpPr txBox="1"/>
          <p:nvPr/>
        </p:nvSpPr>
        <p:spPr>
          <a:xfrm>
            <a:off x="312696" y="2806700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CE774-C004-4B54-AE16-C5CD8DA48102}"/>
              </a:ext>
            </a:extLst>
          </p:cNvPr>
          <p:cNvSpPr txBox="1"/>
          <p:nvPr/>
        </p:nvSpPr>
        <p:spPr>
          <a:xfrm>
            <a:off x="312696" y="396028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CC0E05-0C7C-424D-A8D9-D32AD55CBFB5}"/>
              </a:ext>
            </a:extLst>
          </p:cNvPr>
          <p:cNvSpPr txBox="1"/>
          <p:nvPr/>
        </p:nvSpPr>
        <p:spPr>
          <a:xfrm>
            <a:off x="312696" y="531594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2166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8E1-A369-44FF-B8DA-B0DA3C6C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Closer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E1AF-803F-4B31-8560-12F403F6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3941-6547-4C5A-ABC2-9485DF47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B5EA-3F45-496A-9DFA-12D47BB0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2077D6-3F2D-448A-AE76-C30BC6E7FF7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9E29B9-5584-4737-9C98-1B926378C778}" type="datetime1">
              <a:rPr lang="en-US" smtClean="0"/>
              <a:pPr/>
              <a:t>5/5/2021</a:t>
            </a:fld>
            <a:endParaRPr lang="da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FE59469-8FE4-4B7C-9E0C-CBA1FD121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398020"/>
              </p:ext>
            </p:extLst>
          </p:nvPr>
        </p:nvGraphicFramePr>
        <p:xfrm>
          <a:off x="1179554" y="1528233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8ECFD0-E8B3-4F94-AE03-8896D4F798B3}"/>
              </a:ext>
            </a:extLst>
          </p:cNvPr>
          <p:cNvSpPr txBox="1"/>
          <p:nvPr/>
        </p:nvSpPr>
        <p:spPr>
          <a:xfrm>
            <a:off x="3796010" y="1882054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E144-36F3-4A6F-96A6-36E5B5FCC068}"/>
              </a:ext>
            </a:extLst>
          </p:cNvPr>
          <p:cNvSpPr txBox="1"/>
          <p:nvPr/>
        </p:nvSpPr>
        <p:spPr>
          <a:xfrm>
            <a:off x="3809650" y="3055859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AD5B-2DDE-4551-88AA-58BECE89FA9E}"/>
              </a:ext>
            </a:extLst>
          </p:cNvPr>
          <p:cNvSpPr txBox="1"/>
          <p:nvPr/>
        </p:nvSpPr>
        <p:spPr>
          <a:xfrm>
            <a:off x="3809650" y="4112229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r>
              <a:rPr lang="da-DK" dirty="0"/>
              <a:t>Seed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5B3FD-F26C-4369-AC94-CFC575B4554A}"/>
              </a:ext>
            </a:extLst>
          </p:cNvPr>
          <p:cNvSpPr txBox="1"/>
          <p:nvPr/>
        </p:nvSpPr>
        <p:spPr>
          <a:xfrm>
            <a:off x="401596" y="1906085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52622-558F-4320-BD3C-F1B812D1894E}"/>
              </a:ext>
            </a:extLst>
          </p:cNvPr>
          <p:cNvSpPr txBox="1"/>
          <p:nvPr/>
        </p:nvSpPr>
        <p:spPr>
          <a:xfrm>
            <a:off x="401596" y="305966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CF57B-A009-4967-9817-B5931B698E53}"/>
              </a:ext>
            </a:extLst>
          </p:cNvPr>
          <p:cNvSpPr txBox="1"/>
          <p:nvPr/>
        </p:nvSpPr>
        <p:spPr>
          <a:xfrm>
            <a:off x="401596" y="441533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0BA4D0-5C2D-4842-B0F2-5C8DFE7EEF22}"/>
              </a:ext>
            </a:extLst>
          </p:cNvPr>
          <p:cNvSpPr/>
          <p:nvPr/>
        </p:nvSpPr>
        <p:spPr>
          <a:xfrm>
            <a:off x="5841741" y="1882054"/>
            <a:ext cx="343159" cy="684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05585-6C97-476F-BDEE-006CCF363832}"/>
              </a:ext>
            </a:extLst>
          </p:cNvPr>
          <p:cNvSpPr txBox="1"/>
          <p:nvPr/>
        </p:nvSpPr>
        <p:spPr>
          <a:xfrm>
            <a:off x="6287528" y="202172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Easy to document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CD89C-B5C5-433E-959D-A45F90C42EEA}"/>
              </a:ext>
            </a:extLst>
          </p:cNvPr>
          <p:cNvSpPr txBox="1"/>
          <p:nvPr/>
        </p:nvSpPr>
        <p:spPr>
          <a:xfrm>
            <a:off x="6287528" y="31724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Ask Conda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725C537-417C-4100-A2F0-94B8725B6AD4}"/>
              </a:ext>
            </a:extLst>
          </p:cNvPr>
          <p:cNvSpPr/>
          <p:nvPr/>
        </p:nvSpPr>
        <p:spPr>
          <a:xfrm>
            <a:off x="5790426" y="3089448"/>
            <a:ext cx="445787" cy="566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4762FCD-85FD-4EBE-915A-7CF9A3A5F040}"/>
              </a:ext>
            </a:extLst>
          </p:cNvPr>
          <p:cNvSpPr/>
          <p:nvPr/>
        </p:nvSpPr>
        <p:spPr>
          <a:xfrm>
            <a:off x="5790425" y="4177540"/>
            <a:ext cx="445787" cy="1135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BF5AC-EA2B-49AD-B644-61E352618551}"/>
              </a:ext>
            </a:extLst>
          </p:cNvPr>
          <p:cNvSpPr txBox="1"/>
          <p:nvPr/>
        </p:nvSpPr>
        <p:spPr>
          <a:xfrm>
            <a:off x="6274825" y="456038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your job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68EE1-DA05-4076-B5CA-CA026563921C}"/>
              </a:ext>
            </a:extLst>
          </p:cNvPr>
          <p:cNvSpPr/>
          <p:nvPr/>
        </p:nvSpPr>
        <p:spPr>
          <a:xfrm>
            <a:off x="3852471" y="4657790"/>
            <a:ext cx="2045731" cy="337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9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011C-FAF5-495A-AD71-AA7F91A3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97E3-7761-4A1A-A1A0-6BF6CA95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There is a lot of subjective choices that we do when running experiments, most noteable the hyperparameters.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85D1-030E-4964-9405-3339E0BA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B6F6-5C48-481C-A5D7-D3E149C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814B-F583-46DE-A6A1-A6F0E1FB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BE76AF3-91A0-43C9-B7BA-58A462615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93958"/>
              </p:ext>
            </p:extLst>
          </p:nvPr>
        </p:nvGraphicFramePr>
        <p:xfrm>
          <a:off x="838200" y="2296717"/>
          <a:ext cx="10604499" cy="408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833">
                  <a:extLst>
                    <a:ext uri="{9D8B030D-6E8A-4147-A177-3AD203B41FA5}">
                      <a16:colId xmlns:a16="http://schemas.microsoft.com/office/drawing/2014/main" val="3091083176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1446755040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3307112198"/>
                    </a:ext>
                  </a:extLst>
                </a:gridCol>
              </a:tblGrid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Parameters 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Argparser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Config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63201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490362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Not easy to configure</a:t>
                      </a:r>
                    </a:p>
                    <a:p>
                      <a:r>
                        <a:rPr lang="da-DK" dirty="0"/>
                        <a:t>Experiments may be lost if not carefull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Falls on user to save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Parameters are systematically saved with the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103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B417B80-7A02-4082-BA67-57923076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44" y="3141661"/>
            <a:ext cx="2417763" cy="1120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397B61-6BD9-481C-88FA-28ACCDC3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3141661"/>
            <a:ext cx="2728435" cy="11200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4C370B-4625-44A8-ABFB-930FDB90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96" y="2991033"/>
            <a:ext cx="3007204" cy="19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6B58-BE12-4714-8BC1-19C6CB8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Hydra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8B02-0463-4D95-AB56-30BA2311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A framework for elegantly configuring complex applications.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https://github.com/facebookresearch/hydra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6561-5811-4831-9A70-B9C397D0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B652-F75E-4A6E-8F07-42A66DC5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B660-225E-47D0-8A49-500C8FDA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3386FE9-286D-4F57-84AD-BF02DAE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2" y="4315933"/>
            <a:ext cx="3901448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5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277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reproduceability crises</vt:lpstr>
      <vt:lpstr>What is it?</vt:lpstr>
      <vt:lpstr>How bad is it?</vt:lpstr>
      <vt:lpstr>What can we do about it</vt:lpstr>
      <vt:lpstr>Closer look</vt:lpstr>
      <vt:lpstr>Configurations</vt:lpstr>
      <vt:lpstr>Hydra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13</cp:revision>
  <dcterms:created xsi:type="dcterms:W3CDTF">2021-04-07T10:04:14Z</dcterms:created>
  <dcterms:modified xsi:type="dcterms:W3CDTF">2021-05-05T09:28:11Z</dcterms:modified>
</cp:coreProperties>
</file>