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A6FC81-88BB-4756-97B3-92C2BC4F8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CA38D-3B50-49B2-BC0C-1A65C8FDC4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CAE95-D2DD-4998-876A-092BFD628C65}" type="datetimeFigureOut">
              <a:rPr lang="da-DK" smtClean="0"/>
              <a:t>07-04-2021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CB861-E051-4E8B-8F79-41D7645DA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4F509-E4F3-4337-8940-5AC455DA87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53C36-DB6E-423F-949E-B6BA044034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861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8E099-58AA-4136-B409-1CAD1943D842}" type="datetimeFigureOut">
              <a:rPr lang="da-DK" smtClean="0"/>
              <a:t>07-04-2021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DC30-9EA7-4B54-946B-93BCBEFC14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92147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267-9A4A-4075-B28D-F806A65AF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43A5-4CD0-4AAF-8C41-CFD50D9DD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E7AF-C317-4673-9FF7-6D5E513D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34AD-9960-4065-BF34-86ED0345A76D}" type="datetime1">
              <a:rPr lang="en-US" smtClean="0"/>
              <a:t>4/7/2021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1D77-351C-4D5B-A288-49BB1182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0BEA-CED0-422A-98FC-4DA173C9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 descr="Logo, icon, company name&#10;&#10;Description automatically generated">
            <a:extLst>
              <a:ext uri="{FF2B5EF4-FFF2-40B4-BE49-F238E27FC236}">
                <a16:creationId xmlns:a16="http://schemas.microsoft.com/office/drawing/2014/main" id="{5FAF3903-1853-4EB3-BE81-6CDE10CE91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82" y="162261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D79D-35B4-44CF-8F91-3A383205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3E0BD-7C2A-4CBA-AB69-2D7FC78BD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630D-351F-4F12-A3AD-C4393898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758-3775-48D7-A841-693E908C3BF4}" type="datetime1">
              <a:rPr lang="en-US" smtClean="0"/>
              <a:t>4/7/2021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FCFE-D444-489B-AA96-55BE0C4A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2F69-8C4C-4773-8356-5FC013D7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003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E678-1C50-4CFE-AF3C-F3EC773B8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99E88-61BC-4EC5-9B3D-CFEC9DED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DADC-8BA5-43D1-A6D1-C5EB81F2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3FF1-EDBD-4F2A-8366-34A4E3728310}" type="datetime1">
              <a:rPr lang="en-US" smtClean="0"/>
              <a:t>4/7/2021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F754-C835-40A4-9215-A5D74B86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4B1F-BE60-4977-AC77-2FAD4453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425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23B9-7363-4861-90B3-F50F7764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936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5411-7FE5-4257-A68F-A3C5CA0C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3330-B584-421D-983E-5AE88EF1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4/7/2021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56B2-045B-49AB-813E-134E22E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8FC1-F18B-4076-838F-1AE259DA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 descr="Logo, icon, company name&#10;&#10;Description automatically generated">
            <a:extLst>
              <a:ext uri="{FF2B5EF4-FFF2-40B4-BE49-F238E27FC236}">
                <a16:creationId xmlns:a16="http://schemas.microsoft.com/office/drawing/2014/main" id="{7F19038F-30BD-4F76-B217-83EF9D5F27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309" y="136525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58E5-ACB6-4596-AB0F-9DE213B5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5D648-8BE3-4BB8-91CE-AB9543F9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0779-9AD5-45C7-A001-793DCFC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F03-F67D-4508-A858-99FCD085087C}" type="datetime1">
              <a:rPr lang="en-US" smtClean="0"/>
              <a:t>4/7/2021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89FC-A0BE-4B0F-B2A4-D6AEC513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78B0-8D80-47BC-959C-D931FF0B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92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9BDA-5108-4B00-B08B-E13BF65A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DC78-9808-474B-B427-47B1801D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43D59-4098-46FE-9D36-DB6D7AF31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AABC-3CD4-453D-BB34-070C1AFC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2930-3FFD-4F93-A4BD-4F0D1A0B4514}" type="datetime1">
              <a:rPr lang="en-US" smtClean="0"/>
              <a:t>4/7/2021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CA926-B96D-43E6-B983-C604D636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1F6FB-4694-4DAE-B5E7-964089B5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5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AC49-C6EE-4644-A0A0-9FBB61B1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46C23-49D6-44B0-8B1D-34A491CA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80B77-60C7-45DC-9431-0AD059BA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358B0-DDC4-4168-B49F-6B7782225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72B06-FE8C-417F-9718-FC9B8A121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A4307-19B9-4BF8-BA83-A7D4F8B7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9B9B-30CC-4693-8E0F-1A94A979E2C5}" type="datetime1">
              <a:rPr lang="en-US" smtClean="0"/>
              <a:t>4/7/2021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5E4DD-30B3-4043-B096-D2466A31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97732-1947-41B7-9B66-1410D3A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2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37DC-33BF-469C-BC10-35D745DC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2F446-C5B2-4470-911A-3CBE1606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33B-E6A7-44FF-8B55-539471B4D7C5}" type="datetime1">
              <a:rPr lang="en-US" smtClean="0"/>
              <a:t>4/7/2021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484E3-75C4-4E3C-8421-775EDB4A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ACC3B-C79A-4EFA-8D82-956DAB51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83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D5F5A-3663-4617-970F-5331FF53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4001-6A8C-42DA-824F-B5CC1375B861}" type="datetime1">
              <a:rPr lang="en-US" smtClean="0"/>
              <a:t>4/7/2021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18533-0021-4E91-84C6-47B9207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4BD47-4E7C-4BAE-AD51-B185CFC4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841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F0EE-2A6D-42D3-AC47-AA5D3DE5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BCB7-2FAA-495F-8440-A086E8D9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E1040-7459-4390-BB3A-D6FCF0A6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17182-4217-4222-8BAE-85657CC0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137-2C5E-4078-8BA2-7D42D7E67218}" type="datetime1">
              <a:rPr lang="en-US" smtClean="0"/>
              <a:t>4/7/2021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DF9A3-6F2E-4324-8BCC-A4996D02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1FA7C-C2A3-4479-9518-EFF66B2B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216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9090-3725-4155-8A0A-7F95FE99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6156B-DE83-4664-89DD-AC27B6654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C3EC4-0E6D-40C5-B78E-247463B4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86714-C157-4B94-857C-9F65F465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36FF-56D3-4E93-92E8-71121EAB120E}" type="datetime1">
              <a:rPr lang="en-US" smtClean="0"/>
              <a:t>4/7/2021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0774-FDEE-4F91-A414-B3464EA6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8B28-1769-439E-8C7C-EA75E778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122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2593C-0F27-49DB-94CE-4A417361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1E61-7681-42B9-B338-03D4F4D5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C32E-4B47-4ED8-91C2-43A6B421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1EF2-4BCA-4009-ACCF-B97F259DEF6F}" type="datetime1">
              <a:rPr lang="en-US" smtClean="0"/>
              <a:t>4/7/2021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B208-6561-4CDC-BCC3-E8331C2B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CF33-9115-44B2-8E93-48371739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690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4E48-9A0A-4B8F-8C1D-4814AF0D6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2"/>
                </a:solidFill>
              </a:rPr>
              <a:t>How autodiff changed the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62753-25E2-4E72-BF17-2BE1F58D6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/>
              <a:t>02457 Machine Learning Operations</a:t>
            </a:r>
          </a:p>
          <a:p>
            <a:r>
              <a:rPr lang="da-DK"/>
              <a:t>Nicki Skafte Detlefsen,</a:t>
            </a:r>
          </a:p>
          <a:p>
            <a:r>
              <a:rPr lang="da-DK"/>
              <a:t>Postdoc</a:t>
            </a:r>
          </a:p>
          <a:p>
            <a:r>
              <a:rPr lang="da-DK"/>
              <a:t>DTU Compute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5246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F43E9-D451-4F9C-8DA9-4DED62226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Deep Learning Revolution</a:t>
            </a: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4F9F45B1-25A4-4B91-86CC-2599504A2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807" y="1343025"/>
            <a:ext cx="7232385" cy="48339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A63BF-42AC-472F-9C80-2D46E5E9E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3C17-2118-466B-9E30-BC2A82864501}" type="datetime1">
              <a:rPr lang="en-US" smtClean="0"/>
              <a:t>4/7/2021</a:t>
            </a:fld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AB04B-B5F7-47D0-B9D7-674DB107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B3193-F603-411B-B7EF-1217FBFE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</p:spTree>
    <p:extLst>
      <p:ext uri="{BB962C8B-B14F-4D97-AF65-F5344CB8AC3E}">
        <p14:creationId xmlns:p14="http://schemas.microsoft.com/office/powerpoint/2010/main" val="805747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7318-FC28-4911-B129-D1F77AA1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CBD96-3C03-4D5D-BA67-BADF2D1D9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FEB3D-1C42-463F-B2E7-4D2CB6829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4/7/2021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B3BB7-83AD-4B1A-A3B9-CD0845CF7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6810B-0AEC-4CC3-8F2F-28833D36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29615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4E3C0-9513-4612-BAEF-F687A8021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6029A-5B72-4920-B86B-74791CB04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40FB7-2CC1-45D0-9E13-E5D78F9DC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4/7/2021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D23E6-59F9-49C7-9332-F85A73080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0601B-F420-4DA6-A221-D5E73066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4854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795A4-297C-485D-BCB9-AC311520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DL software landscape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455D9-15A8-4A40-B2AE-F8917747E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No point in discussion who is best. The (biased) facts are:</a:t>
            </a:r>
          </a:p>
          <a:p>
            <a:r>
              <a:rPr lang="da-DK" dirty="0"/>
              <a:t>Tensorflow are too a large extend used in production</a:t>
            </a:r>
          </a:p>
          <a:p>
            <a:r>
              <a:rPr lang="da-DK" dirty="0"/>
              <a:t>Pytorch is used in research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4D1B7-0321-40DF-AF1C-5A1E6307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4/7/2021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5BE43-ABEA-48F8-911A-54D2FD76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F5E20-9EF4-4714-A060-B1F55627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5</a:t>
            </a:fld>
            <a:endParaRPr lang="da-DK"/>
          </a:p>
        </p:txBody>
      </p:sp>
      <p:pic>
        <p:nvPicPr>
          <p:cNvPr id="7" name="Picture 4" descr="TensorFlow">
            <a:extLst>
              <a:ext uri="{FF2B5EF4-FFF2-40B4-BE49-F238E27FC236}">
                <a16:creationId xmlns:a16="http://schemas.microsoft.com/office/drawing/2014/main" id="{D2CCE73B-D45C-4D87-8AFB-3584F025D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216915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Google">
            <a:extLst>
              <a:ext uri="{FF2B5EF4-FFF2-40B4-BE49-F238E27FC236}">
                <a16:creationId xmlns:a16="http://schemas.microsoft.com/office/drawing/2014/main" id="{3F1A20E6-D5A4-4B5F-B7B1-D3A632D51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145213"/>
            <a:ext cx="30480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Facebook - Wikipedia, den frie encyklopædi">
            <a:extLst>
              <a:ext uri="{FF2B5EF4-FFF2-40B4-BE49-F238E27FC236}">
                <a16:creationId xmlns:a16="http://schemas.microsoft.com/office/drawing/2014/main" id="{7962CBE2-7EBD-480E-87A9-B60A77EA3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0" y="873751"/>
            <a:ext cx="34861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asons to Choose PyTorch for Deep Learning | by Claire D. Costa | Towards  Data Science">
            <a:extLst>
              <a:ext uri="{FF2B5EF4-FFF2-40B4-BE49-F238E27FC236}">
                <a16:creationId xmlns:a16="http://schemas.microsoft.com/office/drawing/2014/main" id="{D12D1F04-484A-4130-84BC-B345AF6FA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5" y="2386596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255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73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How autodiff changed the world</vt:lpstr>
      <vt:lpstr>The Deep Learning Revolution</vt:lpstr>
      <vt:lpstr>PowerPoint Presentation</vt:lpstr>
      <vt:lpstr>PowerPoint Presentation</vt:lpstr>
      <vt:lpstr>The DL software landscape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autodiff changed the world</dc:title>
  <dc:creator>Nicki Skafte Detlefsen</dc:creator>
  <cp:lastModifiedBy>Nicki Skafte Detlefsen</cp:lastModifiedBy>
  <cp:revision>4</cp:revision>
  <dcterms:created xsi:type="dcterms:W3CDTF">2021-04-07T10:04:14Z</dcterms:created>
  <dcterms:modified xsi:type="dcterms:W3CDTF">2021-04-07T10:26:40Z</dcterms:modified>
</cp:coreProperties>
</file>