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68" r:id="rId4"/>
    <p:sldId id="264" r:id="rId5"/>
    <p:sldId id="265" r:id="rId6"/>
    <p:sldId id="267" r:id="rId7"/>
    <p:sldId id="261" r:id="rId8"/>
    <p:sldId id="257" r:id="rId9"/>
    <p:sldId id="258" r:id="rId10"/>
    <p:sldId id="259" r:id="rId11"/>
    <p:sldId id="260" r:id="rId12"/>
    <p:sldId id="263" r:id="rId13"/>
    <p:sldId id="262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06-05-2021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06-05-2021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5/6/2021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5/6/2021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5/6/2021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5/6/2021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5/6/2021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5/6/2021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How autodiff changed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E3C0-9513-4612-BAEF-F687A802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you should jump the weagon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029A-5B72-4920-B86B-74791CB0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“… the deep learning market is expected  to be worth USD 1,722.9 Million by 2022”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0FB7-2CC1-45D0-9E13-E5D78F9D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23E6-59F9-49C7-9332-F85A7308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0601B-F420-4DA6-A221-D5E73066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847BFE-0636-4F2D-A2AF-D78677789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85" y="2234136"/>
            <a:ext cx="70008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5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95A4-297C-485D-BCB9-AC311520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DL software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55D9-15A8-4A40-B2AE-F8917747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 point in discussion who is best. The (biased) facts are:</a:t>
            </a:r>
          </a:p>
          <a:p>
            <a:r>
              <a:rPr lang="da-DK" dirty="0"/>
              <a:t>Tensorflow are too a large extend used in production</a:t>
            </a:r>
          </a:p>
          <a:p>
            <a:r>
              <a:rPr lang="da-DK" dirty="0"/>
              <a:t>Pytorch is used in research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4D1B7-0321-40DF-AF1C-5A1E6307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BE43-ABEA-48F8-911A-54D2FD76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F5E20-9EF4-4714-A060-B1F55627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7" name="Picture 4" descr="TensorFlow">
            <a:extLst>
              <a:ext uri="{FF2B5EF4-FFF2-40B4-BE49-F238E27FC236}">
                <a16:creationId xmlns:a16="http://schemas.microsoft.com/office/drawing/2014/main" id="{D2CCE73B-D45C-4D87-8AFB-3584F025D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16915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ogle">
            <a:extLst>
              <a:ext uri="{FF2B5EF4-FFF2-40B4-BE49-F238E27FC236}">
                <a16:creationId xmlns:a16="http://schemas.microsoft.com/office/drawing/2014/main" id="{3F1A20E6-D5A4-4B5F-B7B1-D3A632D5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145213"/>
            <a:ext cx="3048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Facebook - Wikipedia, den frie encyklopædi">
            <a:extLst>
              <a:ext uri="{FF2B5EF4-FFF2-40B4-BE49-F238E27FC236}">
                <a16:creationId xmlns:a16="http://schemas.microsoft.com/office/drawing/2014/main" id="{7962CBE2-7EBD-480E-87A9-B60A77EA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873751"/>
            <a:ext cx="34861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asons to Choose PyTorch for Deep Learning | by Claire D. Costa | Towards  Data Science">
            <a:extLst>
              <a:ext uri="{FF2B5EF4-FFF2-40B4-BE49-F238E27FC236}">
                <a16:creationId xmlns:a16="http://schemas.microsoft.com/office/drawing/2014/main" id="{D12D1F04-484A-4130-84BC-B345AF6F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238659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52F33D-7935-4615-B916-14D56905DC5C}"/>
              </a:ext>
            </a:extLst>
          </p:cNvPr>
          <p:cNvSpPr/>
          <p:nvPr/>
        </p:nvSpPr>
        <p:spPr>
          <a:xfrm>
            <a:off x="6786694" y="713064"/>
            <a:ext cx="3814631" cy="2961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925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6954-D4EE-488B-B250-B4A352C7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580"/>
            <a:ext cx="10515600" cy="1325563"/>
          </a:xfrm>
        </p:spPr>
        <p:txBody>
          <a:bodyPr/>
          <a:lstStyle/>
          <a:p>
            <a:r>
              <a:rPr lang="da-DK" dirty="0"/>
              <a:t>How to make a modern deep learning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AF2C6-3100-47AD-AFBC-101D716A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2D71-621F-4D79-8A34-878DFF70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AB0CB-DB29-408A-A980-2902500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0D20-0CAA-4245-879F-66A38F01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79CECD-657D-4CD2-A48D-792D57A2AA81}"/>
              </a:ext>
            </a:extLst>
          </p:cNvPr>
          <p:cNvSpPr/>
          <p:nvPr/>
        </p:nvSpPr>
        <p:spPr>
          <a:xfrm>
            <a:off x="2757733" y="2759807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Tensors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420AE8-4276-4DF0-AA32-8B6D46408DEA}"/>
              </a:ext>
            </a:extLst>
          </p:cNvPr>
          <p:cNvSpPr/>
          <p:nvPr/>
        </p:nvSpPr>
        <p:spPr>
          <a:xfrm>
            <a:off x="4970197" y="2759807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Hardware acceleration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8F16EF-A68D-4ECA-94B2-28ACA2C52F94}"/>
              </a:ext>
            </a:extLst>
          </p:cNvPr>
          <p:cNvSpPr/>
          <p:nvPr/>
        </p:nvSpPr>
        <p:spPr>
          <a:xfrm>
            <a:off x="7253400" y="2759807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Automatic differentation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6B155-ED5D-4394-A1EF-68CC8DF974B4}"/>
              </a:ext>
            </a:extLst>
          </p:cNvPr>
          <p:cNvSpPr txBox="1"/>
          <p:nvPr/>
        </p:nvSpPr>
        <p:spPr>
          <a:xfrm>
            <a:off x="3034713" y="4685056"/>
            <a:ext cx="1426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Abstraction to higher order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AEA57-6185-4970-A384-2C70F55586B1}"/>
              </a:ext>
            </a:extLst>
          </p:cNvPr>
          <p:cNvSpPr txBox="1"/>
          <p:nvPr/>
        </p:nvSpPr>
        <p:spPr>
          <a:xfrm>
            <a:off x="5344069" y="4685056"/>
            <a:ext cx="1426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Faster computations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32BCE-C61E-4C30-A8C3-50CCB30FB5D4}"/>
              </a:ext>
            </a:extLst>
          </p:cNvPr>
          <p:cNvSpPr txBox="1"/>
          <p:nvPr/>
        </p:nvSpPr>
        <p:spPr>
          <a:xfrm>
            <a:off x="7627272" y="4685056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Ease of use</a:t>
            </a:r>
          </a:p>
        </p:txBody>
      </p:sp>
    </p:spTree>
    <p:extLst>
      <p:ext uri="{BB962C8B-B14F-4D97-AF65-F5344CB8AC3E}">
        <p14:creationId xmlns:p14="http://schemas.microsoft.com/office/powerpoint/2010/main" val="41101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7CFB-04BE-43AB-B950-303DCBE4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BB3D-7152-4915-9678-39322E5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107E-5C57-432C-94A1-7E765905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5839-2F07-4488-9415-1B25BC34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75AC4-C8CF-4DF3-850E-C896C94A1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240922"/>
            <a:ext cx="76581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6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D4BB-C1B6-4E67-BC86-91F58450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BF8C-6488-4012-A097-7D5B455A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948404" cy="4833355"/>
          </a:xfrm>
        </p:spPr>
        <p:txBody>
          <a:bodyPr/>
          <a:lstStyle/>
          <a:p>
            <a:r>
              <a:rPr lang="da-DK" dirty="0"/>
              <a:t>Bachelor, Master and PhD from DTU</a:t>
            </a:r>
          </a:p>
          <a:p>
            <a:r>
              <a:rPr lang="da-DK" dirty="0"/>
              <a:t>Currently: Postdoc at section for cognitive systems</a:t>
            </a:r>
          </a:p>
          <a:p>
            <a:r>
              <a:rPr lang="da-DK" dirty="0"/>
              <a:t>Focus: Inductive biases in deep learning</a:t>
            </a:r>
          </a:p>
          <a:p>
            <a:r>
              <a:rPr lang="da-DK" dirty="0"/>
              <a:t>Eager open-source contributer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2D03-ED73-4A7D-82C9-310E7CD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1898-21D0-4D32-AC7E-7147EC81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FFC39-1575-4AB1-B35D-785402D7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5CCE3-4DA7-4A05-A5AF-566A6BFB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174" y="1276014"/>
            <a:ext cx="6359825" cy="49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36BC-3113-4CDC-96A0-4FEA7312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39C6-9870-4251-A8E1-AE19834E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ECTS</a:t>
            </a:r>
          </a:p>
          <a:p>
            <a:r>
              <a:rPr lang="en-US" dirty="0"/>
              <a:t>3 week period (summer or winter)</a:t>
            </a:r>
          </a:p>
          <a:p>
            <a:r>
              <a:rPr lang="en-US" dirty="0"/>
              <a:t>Level: Master</a:t>
            </a:r>
          </a:p>
          <a:p>
            <a:r>
              <a:rPr lang="en-US" dirty="0"/>
              <a:t>Grade: Pass/not passed</a:t>
            </a:r>
          </a:p>
          <a:p>
            <a:r>
              <a:rPr lang="en-US" dirty="0"/>
              <a:t>Type of assessment: weekly project updates + final oral examination/presentation</a:t>
            </a:r>
          </a:p>
          <a:p>
            <a:r>
              <a:rPr lang="en-US" dirty="0"/>
              <a:t>Recommended prerequisites: 02456 (Deep Learning)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6B0C-1FF3-4A7C-B24F-7D88ACBB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832D-A8A4-4B07-B32E-AEEC2306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680D-A2D0-4798-A435-405C34F8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090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45AF-8CEA-41F9-AC2F-73738FE0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this course/What is it not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2050-865F-47FD-8F3E-9034316D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2393-BA0E-46FA-BAC8-2D4E3CF6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D7B1-034F-4C1B-B1B7-8AF14387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8D77B9-962D-4AA8-9903-972F0EF1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Introduce the student to a number of coding practices, that will help them do state-of-the-art research. To provide hands-on experience with a number of frameworks for doing deep learning.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Keywords: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Organisation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>
                <a:solidFill>
                  <a:schemeClr val="accent6"/>
                </a:solidFill>
              </a:rPr>
              <a:t>Scalability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Reproducibility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Hands-on experience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>
                <a:solidFill>
                  <a:srgbClr val="FF0000"/>
                </a:solidFill>
              </a:rPr>
              <a:t>How deep learning models works (02456)</a:t>
            </a:r>
          </a:p>
        </p:txBody>
      </p:sp>
    </p:spTree>
    <p:extLst>
      <p:ext uri="{BB962C8B-B14F-4D97-AF65-F5344CB8AC3E}">
        <p14:creationId xmlns:p14="http://schemas.microsoft.com/office/powerpoint/2010/main" val="205481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11DA-65EA-4DE5-B30A-D8A698EC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do I expect from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612C-48BD-4B00-AFE3-53AA7E6A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This course was developed over 1 month, meaning that the material may be suboptimal </a:t>
            </a:r>
          </a:p>
          <a:p>
            <a:r>
              <a:rPr lang="da-DK" dirty="0"/>
              <a:t>Make sure to both explore and exploit it!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Provide all the feedback you have, I can take it!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627-2F34-4D1C-87F3-E7F58EFC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04A8-645A-4ECE-B434-67886C0D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3625-D8B0-414F-9AE3-07CFC95F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7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C31CE3DC-49DD-433C-B3C6-405A54371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229" y="2546130"/>
            <a:ext cx="3329478" cy="263224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DF363C-DE16-465D-9D32-6BBCBE9D03E9}"/>
              </a:ext>
            </a:extLst>
          </p:cNvPr>
          <p:cNvCxnSpPr/>
          <p:nvPr/>
        </p:nvCxnSpPr>
        <p:spPr>
          <a:xfrm flipV="1">
            <a:off x="4889241" y="4987974"/>
            <a:ext cx="1446245" cy="171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324649-2D36-434E-9F88-A79C1B06F9C0}"/>
              </a:ext>
            </a:extLst>
          </p:cNvPr>
          <p:cNvCxnSpPr>
            <a:cxnSpLocks/>
          </p:cNvCxnSpPr>
          <p:nvPr/>
        </p:nvCxnSpPr>
        <p:spPr>
          <a:xfrm>
            <a:off x="4889241" y="5027457"/>
            <a:ext cx="1385724" cy="1417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B1F93F-71F9-42D3-9ED5-B57DC16F8957}"/>
              </a:ext>
            </a:extLst>
          </p:cNvPr>
          <p:cNvSpPr txBox="1"/>
          <p:nvPr/>
        </p:nvSpPr>
        <p:spPr>
          <a:xfrm>
            <a:off x="5063617" y="5079789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Lectures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B22CFF-38B8-47BF-8A6F-96DE124143F7}"/>
              </a:ext>
            </a:extLst>
          </p:cNvPr>
          <p:cNvSpPr txBox="1"/>
          <p:nvPr/>
        </p:nvSpPr>
        <p:spPr>
          <a:xfrm rot="16200000">
            <a:off x="2912997" y="3301031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Lectures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B5F4EA-DF51-438B-9760-2A7067BC651C}"/>
              </a:ext>
            </a:extLst>
          </p:cNvPr>
          <p:cNvCxnSpPr>
            <a:cxnSpLocks/>
          </p:cNvCxnSpPr>
          <p:nvPr/>
        </p:nvCxnSpPr>
        <p:spPr>
          <a:xfrm flipH="1" flipV="1">
            <a:off x="4037231" y="3095538"/>
            <a:ext cx="161343" cy="1568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297627-1C24-42EB-9A87-5330790812FD}"/>
              </a:ext>
            </a:extLst>
          </p:cNvPr>
          <p:cNvCxnSpPr>
            <a:cxnSpLocks/>
          </p:cNvCxnSpPr>
          <p:nvPr/>
        </p:nvCxnSpPr>
        <p:spPr>
          <a:xfrm flipV="1">
            <a:off x="4037230" y="3087149"/>
            <a:ext cx="161344" cy="1568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11FCE12-0D80-4B41-BDE7-0BA74B229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881" y="5292288"/>
            <a:ext cx="1401437" cy="1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5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0881-A8F3-4127-9EBC-5AACB76A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da-DK" dirty="0"/>
              <a:t>History of deep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8643-BC00-42A1-9723-B745437A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47D3-8B4C-43D1-94B5-2BF43D7F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726FE-8275-418C-AD9E-E8EABBB1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088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FB33-E459-44C2-8C3E-29801649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History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738D-97BD-4C83-B3F1-64579005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3585-E720-46C0-833E-F175CF8B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9310-195E-4210-AADE-3C5DE42C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7452C-28B9-4BDA-AAC9-2F25A667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E98C9-580E-46B2-8F7D-EB72EE6F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833437"/>
            <a:ext cx="114490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2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43E9-D451-4F9C-8DA9-4DED6222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Deep Learning Revolution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F9F45B1-25A4-4B91-86CC-2599504A2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07" y="1343025"/>
            <a:ext cx="7232385" cy="48339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63BF-42AC-472F-9C80-2D46E5E9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3C17-2118-466B-9E30-BC2A82864501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AB04B-B5F7-47D0-B9D7-674DB107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B3193-F603-411B-B7EF-1217FBFE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</p:spTree>
    <p:extLst>
      <p:ext uri="{BB962C8B-B14F-4D97-AF65-F5344CB8AC3E}">
        <p14:creationId xmlns:p14="http://schemas.microsoft.com/office/powerpoint/2010/main" val="80574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7318-FC28-4911-B129-D1F77AA1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has changed?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EB3D-1C42-463F-B2E7-4D2CB682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B3BB7-83AD-4B1A-A3B9-CD0845CF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810B-0AEC-4CC3-8F2F-28833D36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C0629C-3EBF-4373-8245-0C3A6695D7E8}"/>
              </a:ext>
            </a:extLst>
          </p:cNvPr>
          <p:cNvSpPr/>
          <p:nvPr/>
        </p:nvSpPr>
        <p:spPr>
          <a:xfrm>
            <a:off x="744518" y="2214522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Big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42872-E60A-4BC6-BB50-9978AC9720D6}"/>
              </a:ext>
            </a:extLst>
          </p:cNvPr>
          <p:cNvSpPr/>
          <p:nvPr/>
        </p:nvSpPr>
        <p:spPr>
          <a:xfrm>
            <a:off x="2872806" y="2214522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Hardware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B499A6-6048-47E6-9F71-BF24B9C96791}"/>
              </a:ext>
            </a:extLst>
          </p:cNvPr>
          <p:cNvSpPr/>
          <p:nvPr/>
        </p:nvSpPr>
        <p:spPr>
          <a:xfrm>
            <a:off x="5001094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Deep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C5B04C-3675-451A-A946-32616FDE598F}"/>
              </a:ext>
            </a:extLst>
          </p:cNvPr>
          <p:cNvSpPr/>
          <p:nvPr/>
        </p:nvSpPr>
        <p:spPr>
          <a:xfrm>
            <a:off x="7129382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E1890-C681-4EF6-91CB-E88405C7A6C8}"/>
              </a:ext>
            </a:extLst>
          </p:cNvPr>
          <p:cNvSpPr txBox="1"/>
          <p:nvPr/>
        </p:nvSpPr>
        <p:spPr>
          <a:xfrm>
            <a:off x="870353" y="4127212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Models can generalize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6F35D-8FA4-48A0-BA2F-573EB45C9729}"/>
              </a:ext>
            </a:extLst>
          </p:cNvPr>
          <p:cNvSpPr txBox="1"/>
          <p:nvPr/>
        </p:nvSpPr>
        <p:spPr>
          <a:xfrm>
            <a:off x="3312947" y="4127211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Models are trainable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7B5FA-1245-4C5E-92FB-4658A181EA63}"/>
              </a:ext>
            </a:extLst>
          </p:cNvPr>
          <p:cNvSpPr txBox="1"/>
          <p:nvPr/>
        </p:nvSpPr>
        <p:spPr>
          <a:xfrm>
            <a:off x="5374966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Models are complex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399E68-47B4-47B0-8756-3460529D272A}"/>
              </a:ext>
            </a:extLst>
          </p:cNvPr>
          <p:cNvSpPr txBox="1"/>
          <p:nvPr/>
        </p:nvSpPr>
        <p:spPr>
          <a:xfrm>
            <a:off x="7503254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Attacts more people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AF4A8E-5D6B-499E-8CA4-485EB75D80A6}"/>
              </a:ext>
            </a:extLst>
          </p:cNvPr>
          <p:cNvSpPr/>
          <p:nvPr/>
        </p:nvSpPr>
        <p:spPr>
          <a:xfrm>
            <a:off x="9257670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Software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21F75-6D95-4BA7-BDCA-9471A09EF3A5}"/>
              </a:ext>
            </a:extLst>
          </p:cNvPr>
          <p:cNvSpPr txBox="1"/>
          <p:nvPr/>
        </p:nvSpPr>
        <p:spPr>
          <a:xfrm>
            <a:off x="9444606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Models are easy to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4F7AA3-35FF-45F8-A861-F9B7D7478D2C}"/>
              </a:ext>
            </a:extLst>
          </p:cNvPr>
          <p:cNvSpPr/>
          <p:nvPr/>
        </p:nvSpPr>
        <p:spPr>
          <a:xfrm>
            <a:off x="494950" y="1619075"/>
            <a:ext cx="6493080" cy="3456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8859F1-7253-4F52-AF22-8805521FD547}"/>
              </a:ext>
            </a:extLst>
          </p:cNvPr>
          <p:cNvSpPr/>
          <p:nvPr/>
        </p:nvSpPr>
        <p:spPr>
          <a:xfrm>
            <a:off x="7050662" y="1619075"/>
            <a:ext cx="4114800" cy="3456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74C8DD-F46A-43EE-B778-810937CA8694}"/>
              </a:ext>
            </a:extLst>
          </p:cNvPr>
          <p:cNvSpPr txBox="1"/>
          <p:nvPr/>
        </p:nvSpPr>
        <p:spPr>
          <a:xfrm>
            <a:off x="2704889" y="5110867"/>
            <a:ext cx="319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Commonly agreed 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C470D-3777-4A39-9117-87B31791ECA4}"/>
              </a:ext>
            </a:extLst>
          </p:cNvPr>
          <p:cNvSpPr txBox="1"/>
          <p:nvPr/>
        </p:nvSpPr>
        <p:spPr>
          <a:xfrm>
            <a:off x="8216318" y="5110867"/>
            <a:ext cx="319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Not talked about</a:t>
            </a:r>
          </a:p>
        </p:txBody>
      </p:sp>
    </p:spTree>
    <p:extLst>
      <p:ext uri="{BB962C8B-B14F-4D97-AF65-F5344CB8AC3E}">
        <p14:creationId xmlns:p14="http://schemas.microsoft.com/office/powerpoint/2010/main" val="412961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374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How autodiff changed the world</vt:lpstr>
      <vt:lpstr>Who am I?</vt:lpstr>
      <vt:lpstr>Course settings</vt:lpstr>
      <vt:lpstr>What is this course/What is it not</vt:lpstr>
      <vt:lpstr>What do I expect from you</vt:lpstr>
      <vt:lpstr>History of deep learning</vt:lpstr>
      <vt:lpstr>History of deep learning</vt:lpstr>
      <vt:lpstr>The Deep Learning Revolution</vt:lpstr>
      <vt:lpstr>What has changed?</vt:lpstr>
      <vt:lpstr>Why you should jump the weagon</vt:lpstr>
      <vt:lpstr>The DL software landscape</vt:lpstr>
      <vt:lpstr>How to make a modern deep learning framework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11</cp:revision>
  <dcterms:created xsi:type="dcterms:W3CDTF">2021-04-07T10:04:14Z</dcterms:created>
  <dcterms:modified xsi:type="dcterms:W3CDTF">2021-05-06T08:52:38Z</dcterms:modified>
</cp:coreProperties>
</file>