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92" y="1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98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7A6FC81-88BB-4756-97B3-92C2BC4F89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3CA38D-3B50-49B2-BC0C-1A65C8FDC40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5CAE95-D2DD-4998-876A-092BFD628C65}" type="datetimeFigureOut">
              <a:rPr lang="da-DK" smtClean="0"/>
              <a:t>06-05-2021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2CB861-E051-4E8B-8F79-41D7645DAD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64F509-E4F3-4337-8940-5AC455DA878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853C36-DB6E-423F-949E-B6BA0440345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2886156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A8E099-58AA-4136-B409-1CAD1943D842}" type="datetimeFigureOut">
              <a:rPr lang="da-DK" smtClean="0"/>
              <a:t>06-05-2021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54DC30-9EA7-4B54-946B-93BCBEFC148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99214719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A5267-9A4A-4075-B28D-F806A65AF0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0D43A5-4CD0-4AAF-8C41-CFD50D9DD6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9E7AF-C317-4673-9FF7-6D5E513DD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334AD-9960-4065-BF34-86ED0345A76D}" type="datetime1">
              <a:rPr lang="en-US" smtClean="0"/>
              <a:t>5/6/2021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41D77-351C-4D5B-A288-49BB1182D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80BEA-CED0-422A-98FC-4DA173C9F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  <p:pic>
        <p:nvPicPr>
          <p:cNvPr id="8" name="Picture 7" descr="Logo, icon, company name&#10;&#10;Description automatically generated">
            <a:extLst>
              <a:ext uri="{FF2B5EF4-FFF2-40B4-BE49-F238E27FC236}">
                <a16:creationId xmlns:a16="http://schemas.microsoft.com/office/drawing/2014/main" id="{5FAF3903-1853-4EB3-BE81-6CDE10CE91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382" y="162261"/>
            <a:ext cx="900836" cy="96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80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5D79D-35B4-44CF-8F91-3A383205E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E3E0BD-7C2A-4CBA-AB69-2D7FC78BD5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8630D-351F-4F12-A3AD-C4393898C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69758-3775-48D7-A841-693E908C3BF4}" type="datetime1">
              <a:rPr lang="en-US" smtClean="0"/>
              <a:t>5/6/2021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6FCFE-D444-489B-AA96-55BE0C4AF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2F69-8C4C-4773-8356-5FC013D7E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00037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1FE678-1C50-4CFE-AF3C-F3EC773B81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E99E88-61BC-4EC5-9B3D-CFEC9DED4D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DDADC-8BA5-43D1-A6D1-C5EB81F23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C3FF1-EDBD-4F2A-8366-34A4E3728310}" type="datetime1">
              <a:rPr lang="en-US" smtClean="0"/>
              <a:t>5/6/2021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0F754-C835-40A4-9215-A5D74B864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04B1F-BE60-4977-AC77-2FAD44538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84255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723B9-7363-4861-90B3-F50F77648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28936"/>
            <a:ext cx="10515600" cy="1325563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85411-7FE5-4257-A68F-A3C5CA0C0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608"/>
            <a:ext cx="10515600" cy="483335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F3330-B584-421D-983E-5AE88EF1C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5/6/2021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756B2-045B-49AB-813E-134E22E7F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28FC1-F18B-4076-838F-1AE259DA6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  <p:pic>
        <p:nvPicPr>
          <p:cNvPr id="7" name="Picture 6" descr="Logo, icon, company name&#10;&#10;Description automatically generated">
            <a:extLst>
              <a:ext uri="{FF2B5EF4-FFF2-40B4-BE49-F238E27FC236}">
                <a16:creationId xmlns:a16="http://schemas.microsoft.com/office/drawing/2014/main" id="{7F19038F-30BD-4F76-B217-83EF9D5F277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309" y="136525"/>
            <a:ext cx="900836" cy="96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161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458E5-ACB6-4596-AB0F-9DE213B56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25D648-8BE3-4BB8-91CE-AB9543F94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30779-9AD5-45C7-A001-793DCFC6C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38F03-F67D-4508-A858-99FCD085087C}" type="datetime1">
              <a:rPr lang="en-US" smtClean="0"/>
              <a:t>5/6/2021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C89FC-A0BE-4B0F-B2A4-D6AEC5137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578B0-8D80-47BC-959C-D931FF0B5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79219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9BDA-5108-4B00-B08B-E13BF65AB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ADC78-9808-474B-B427-47B1801DB6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E43D59-4098-46FE-9D36-DB6D7AF31B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6AABC-3CD4-453D-BB34-070C1AFC7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F2930-3FFD-4F93-A4BD-4F0D1A0B4514}" type="datetime1">
              <a:rPr lang="en-US" smtClean="0"/>
              <a:t>5/6/2021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5CA926-B96D-43E6-B983-C604D6362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91F6FB-4694-4DAE-B5E7-964089B56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2509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EAC49-C6EE-4644-A0A0-9FBB61B16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446C23-49D6-44B0-8B1D-34A491CA7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B80B77-60C7-45DC-9431-0AD059BA5E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7358B0-DDC4-4168-B49F-6B7782225C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472B06-FE8C-417F-9718-FC9B8A1215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5A4307-19B9-4BF8-BA83-A7D4F8B7F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F9B9B-30CC-4693-8E0F-1A94A979E2C5}" type="datetime1">
              <a:rPr lang="en-US" smtClean="0"/>
              <a:t>5/6/2021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05E4DD-30B3-4043-B096-D2466A316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A97732-1947-41B7-9B66-1410D3A1F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7203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E37DC-33BF-469C-BC10-35D745DCF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E2F446-C5B2-4470-911A-3CBE16063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433B-E6A7-44FF-8B55-539471B4D7C5}" type="datetime1">
              <a:rPr lang="en-US" smtClean="0"/>
              <a:t>5/6/2021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5484E3-75C4-4E3C-8421-775EDB4A1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EACC3B-C79A-4EFA-8D82-956DAB51A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66835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7D5F5A-3663-4617-970F-5331FF53D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F4001-6A8C-42DA-824F-B5CC1375B861}" type="datetime1">
              <a:rPr lang="en-US" smtClean="0"/>
              <a:t>5/6/2021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118533-0021-4E91-84C6-47B920754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14BD47-4E7C-4BAE-AD51-B185CFC4E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58418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AF0EE-2A6D-42D3-AC47-AA5D3DE5C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DBCB7-2FAA-495F-8440-A086E8D9F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DE1040-7459-4390-BB3A-D6FCF0A62E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717182-4217-4222-8BAE-85657CC0E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BE137-2C5E-4078-8BA2-7D42D7E67218}" type="datetime1">
              <a:rPr lang="en-US" smtClean="0"/>
              <a:t>5/6/2021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8DF9A3-6F2E-4324-8BCC-A4996D027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C1FA7C-C2A3-4479-9518-EFF66B2BA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02168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59090-3725-4155-8A0A-7F95FE99D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F6156B-DE83-4664-89DD-AC27B66548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1C3EC4-0E6D-40C5-B78E-247463B4C8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486714-C157-4B94-857C-9F65F4659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436FF-56D3-4E93-92E8-71121EAB120E}" type="datetime1">
              <a:rPr lang="en-US" smtClean="0"/>
              <a:t>5/6/2021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D40774-FDEE-4F91-A414-B3464EA64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28B28-1769-439E-8C7C-EA75E7785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21229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92593C-0F27-49DB-94CE-4A4173615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041E61-7681-42B9-B338-03D4F4D589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5C32E-4B47-4ED8-91C2-43A6B4216A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01EF2-4BCA-4009-ACCF-B97F259DEF6F}" type="datetime1">
              <a:rPr lang="en-US" smtClean="0"/>
              <a:t>5/6/2021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1B208-6561-4CDC-BCC3-E8331C2B91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9CF33-9115-44B2-8E93-48371739BE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36902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24E48-9A0A-4B8F-8C1D-4814AF0D66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>
                <a:solidFill>
                  <a:schemeClr val="accent2"/>
                </a:solidFill>
              </a:rPr>
              <a:t>Machine Learning Operations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762753-25E2-4E72-BF17-2BE1F58D62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a-DK"/>
              <a:t>02457 Machine Learning Operations</a:t>
            </a:r>
          </a:p>
          <a:p>
            <a:r>
              <a:rPr lang="da-DK"/>
              <a:t>Nicki Skafte Detlefsen,</a:t>
            </a:r>
          </a:p>
          <a:p>
            <a:r>
              <a:rPr lang="da-DK"/>
              <a:t>Postdoc</a:t>
            </a:r>
          </a:p>
          <a:p>
            <a:r>
              <a:rPr lang="da-DK"/>
              <a:t>DTU Compute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52465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1A0DA-26DC-46D6-9760-19EEB5CD5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What is machine learning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7556E-515E-48EC-B956-7229AC707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608"/>
            <a:ext cx="3771122" cy="4833355"/>
          </a:xfrm>
        </p:spPr>
        <p:txBody>
          <a:bodyPr/>
          <a:lstStyle/>
          <a:p>
            <a:pPr marL="0" indent="0">
              <a:buNone/>
            </a:pPr>
            <a:r>
              <a:rPr lang="da-DK" dirty="0"/>
              <a:t>Everything required to keep a model working for long periods of time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Notice: ITS A CYCLE!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BFA3A-A6FE-4F62-A7B1-DFBA80217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5/6/2021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8F211-A4C7-4EB4-93C2-82A25D6D2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3D9A5-0294-4843-B034-D649508C0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2</a:t>
            </a:fld>
            <a:endParaRPr lang="da-DK"/>
          </a:p>
        </p:txBody>
      </p:sp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B41DB2BF-BD95-44F0-BEEF-734346C5D1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0261" y="944139"/>
            <a:ext cx="7100157" cy="532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458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E0E10-FDA9-4B7D-A493-FBF6E7E47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EB1BF-D821-42C8-A483-4366CA031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The is the main part we train you at DTU</a:t>
            </a:r>
          </a:p>
          <a:p>
            <a:pPr lvl="1"/>
            <a:r>
              <a:rPr lang="da-DK" dirty="0"/>
              <a:t>Analyze a problem</a:t>
            </a:r>
          </a:p>
          <a:p>
            <a:pPr lvl="1"/>
            <a:endParaRPr lang="da-DK" dirty="0"/>
          </a:p>
          <a:p>
            <a:pPr lvl="1"/>
            <a:r>
              <a:rPr lang="da-DK" dirty="0"/>
              <a:t>Look in litterature for references</a:t>
            </a:r>
          </a:p>
          <a:p>
            <a:pPr lvl="1"/>
            <a:endParaRPr lang="da-DK" dirty="0"/>
          </a:p>
          <a:p>
            <a:pPr lvl="1"/>
            <a:r>
              <a:rPr lang="da-DK" dirty="0"/>
              <a:t>Check if you have access to data for investigating this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F83E5C-46B0-46AC-B851-786890FA4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5/6/2021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34890-689F-4F9B-81AD-F1E230E8D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8BCA8-A308-4056-9659-FCF8E4624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3</a:t>
            </a:fld>
            <a:endParaRPr lang="da-DK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079FE9E9-DED2-47B7-8A31-3C8CE16485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948"/>
          <a:stretch/>
        </p:blipFill>
        <p:spPr>
          <a:xfrm>
            <a:off x="8936061" y="1099026"/>
            <a:ext cx="2417739" cy="532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744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93338-17E9-466E-8D37-1AF3A9048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91E1C-837E-4355-B886-2C58832A3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This is model specific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F9502-1954-4AB2-AFFB-58E60E4F0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5/6/2021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61CF25-F913-431C-B814-BF8908CAE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A10A9D-0158-407E-8333-AD3B78E43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4</a:t>
            </a:fld>
            <a:endParaRPr lang="da-DK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9D360648-1A16-49B3-BB5C-AF07C6D901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20" r="34803"/>
          <a:stretch/>
        </p:blipFill>
        <p:spPr>
          <a:xfrm>
            <a:off x="9187543" y="1110623"/>
            <a:ext cx="2220686" cy="532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991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774C7-8BE4-483E-86C9-B3C70E2A6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C482A-077A-43DD-B61C-658B97A63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This is not teached at all</a:t>
            </a:r>
          </a:p>
          <a:p>
            <a:endParaRPr lang="da-DK" dirty="0"/>
          </a:p>
          <a:p>
            <a:pPr lvl="1"/>
            <a:r>
              <a:rPr lang="da-DK" dirty="0"/>
              <a:t>My hope is that you will get at feeling of this topic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53554-3CD5-4529-97FE-C646A771E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5/6/2021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452A9-01A8-46F8-A265-7B1AED67C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BB744-AD8A-4F21-AE94-69FC7B447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5</a:t>
            </a:fld>
            <a:endParaRPr lang="da-DK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87428130-763B-4789-A91E-224C07FCD6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66"/>
          <a:stretch/>
        </p:blipFill>
        <p:spPr>
          <a:xfrm>
            <a:off x="8873406" y="1096627"/>
            <a:ext cx="2480394" cy="532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86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322A3-B698-492C-A2CB-061CD72D2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EC525-70A3-4250-A9B6-F40FD3429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54A0FA-89FE-4349-A73D-ACD6702A1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5/6/2021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22F9A-B501-456A-95EC-ECEDBD6BB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2AD3F-E991-4A52-B2D8-1BC7F6C6D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8534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5F6FC-4FE8-431A-AD09-C811B0880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C81D8-5F09-415D-B1E8-1C32064AB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29028-2551-448C-B7F4-20EF5258E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5/6/2021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3B068-B404-4A2D-B2FB-D318C5FF8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C15310-A02D-47C6-AE42-9A4DF0E0D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49619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118</Words>
  <Application>Microsoft Office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Machine Learning Operations</vt:lpstr>
      <vt:lpstr>What is machine learning operations</vt:lpstr>
      <vt:lpstr>Design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autodiff changed the world</dc:title>
  <dc:creator>Nicki Skafte Detlefsen</dc:creator>
  <cp:lastModifiedBy>Nicki Skafte Detlefsen</cp:lastModifiedBy>
  <cp:revision>9</cp:revision>
  <dcterms:created xsi:type="dcterms:W3CDTF">2021-04-07T10:04:14Z</dcterms:created>
  <dcterms:modified xsi:type="dcterms:W3CDTF">2021-05-06T13:08:02Z</dcterms:modified>
</cp:coreProperties>
</file>