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FC81-88BB-4756-97B3-92C2BC4F89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a:extLst>
              <a:ext uri="{FF2B5EF4-FFF2-40B4-BE49-F238E27FC236}">
                <a16:creationId xmlns:a16="http://schemas.microsoft.com/office/drawing/2014/main" id="{1F3CA38D-3B50-49B2-BC0C-1A65C8FDC4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5CAE95-D2DD-4998-876A-092BFD628C65}" type="datetimeFigureOut">
              <a:rPr lang="da-DK" smtClean="0"/>
              <a:t>28-04-2021</a:t>
            </a:fld>
            <a:endParaRPr lang="da-DK"/>
          </a:p>
        </p:txBody>
      </p:sp>
      <p:sp>
        <p:nvSpPr>
          <p:cNvPr id="4" name="Footer Placeholder 3">
            <a:extLst>
              <a:ext uri="{FF2B5EF4-FFF2-40B4-BE49-F238E27FC236}">
                <a16:creationId xmlns:a16="http://schemas.microsoft.com/office/drawing/2014/main" id="{7C2CB861-E051-4E8B-8F79-41D7645DA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5" name="Slide Number Placeholder 4">
            <a:extLst>
              <a:ext uri="{FF2B5EF4-FFF2-40B4-BE49-F238E27FC236}">
                <a16:creationId xmlns:a16="http://schemas.microsoft.com/office/drawing/2014/main" id="{C864F509-E4F3-4337-8940-5AC455DA8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53C36-DB6E-423F-949E-B6BA04403451}" type="slidenum">
              <a:rPr lang="da-DK" smtClean="0"/>
              <a:t>‹#›</a:t>
            </a:fld>
            <a:endParaRPr lang="da-DK"/>
          </a:p>
        </p:txBody>
      </p:sp>
    </p:spTree>
    <p:extLst>
      <p:ext uri="{BB962C8B-B14F-4D97-AF65-F5344CB8AC3E}">
        <p14:creationId xmlns:p14="http://schemas.microsoft.com/office/powerpoint/2010/main" val="3828861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8E099-58AA-4136-B409-1CAD1943D842}" type="datetimeFigureOut">
              <a:rPr lang="da-DK" smtClean="0"/>
              <a:t>28-04-2021</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DC30-9EA7-4B54-946B-93BCBEFC148F}" type="slidenum">
              <a:rPr lang="da-DK" smtClean="0"/>
              <a:t>‹#›</a:t>
            </a:fld>
            <a:endParaRPr lang="da-DK"/>
          </a:p>
        </p:txBody>
      </p:sp>
    </p:spTree>
    <p:extLst>
      <p:ext uri="{BB962C8B-B14F-4D97-AF65-F5344CB8AC3E}">
        <p14:creationId xmlns:p14="http://schemas.microsoft.com/office/powerpoint/2010/main" val="37992147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5267-9A4A-4075-B28D-F806A65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a:extLst>
              <a:ext uri="{FF2B5EF4-FFF2-40B4-BE49-F238E27FC236}">
                <a16:creationId xmlns:a16="http://schemas.microsoft.com/office/drawing/2014/main" id="{ED0D43A5-4CD0-4AAF-8C41-CFD50D9DD6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a:extLst>
              <a:ext uri="{FF2B5EF4-FFF2-40B4-BE49-F238E27FC236}">
                <a16:creationId xmlns:a16="http://schemas.microsoft.com/office/drawing/2014/main" id="{D6B9E7AF-C317-4673-9FF7-6D5E513DD732}"/>
              </a:ext>
            </a:extLst>
          </p:cNvPr>
          <p:cNvSpPr>
            <a:spLocks noGrp="1"/>
          </p:cNvSpPr>
          <p:nvPr>
            <p:ph type="dt" sz="half" idx="10"/>
          </p:nvPr>
        </p:nvSpPr>
        <p:spPr/>
        <p:txBody>
          <a:bodyPr/>
          <a:lstStyle/>
          <a:p>
            <a:fld id="{C85334AD-9960-4065-BF34-86ED0345A76D}" type="datetime1">
              <a:rPr lang="en-US" smtClean="0"/>
              <a:t>4/28/2021</a:t>
            </a:fld>
            <a:endParaRPr lang="da-DK"/>
          </a:p>
        </p:txBody>
      </p:sp>
      <p:sp>
        <p:nvSpPr>
          <p:cNvPr id="5" name="Footer Placeholder 4">
            <a:extLst>
              <a:ext uri="{FF2B5EF4-FFF2-40B4-BE49-F238E27FC236}">
                <a16:creationId xmlns:a16="http://schemas.microsoft.com/office/drawing/2014/main" id="{11541D77-351C-4D5B-A288-49BB1182D6E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AD080BEA-CED0-422A-98FC-4DA173C9F014}"/>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8" name="Picture 7" descr="Logo, icon, company name&#10;&#10;Description automatically generated">
            <a:extLst>
              <a:ext uri="{FF2B5EF4-FFF2-40B4-BE49-F238E27FC236}">
                <a16:creationId xmlns:a16="http://schemas.microsoft.com/office/drawing/2014/main" id="{5FAF3903-1853-4EB3-BE81-6CDE10CE91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03382" y="162261"/>
            <a:ext cx="900836" cy="960102"/>
          </a:xfrm>
          <a:prstGeom prst="rect">
            <a:avLst/>
          </a:prstGeom>
        </p:spPr>
      </p:pic>
    </p:spTree>
    <p:extLst>
      <p:ext uri="{BB962C8B-B14F-4D97-AF65-F5344CB8AC3E}">
        <p14:creationId xmlns:p14="http://schemas.microsoft.com/office/powerpoint/2010/main" val="8028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D79D-35B4-44CF-8F91-3A383205E92B}"/>
              </a:ext>
            </a:extLst>
          </p:cNvPr>
          <p:cNvSpPr>
            <a:spLocks noGrp="1"/>
          </p:cNvSpPr>
          <p:nvPr>
            <p:ph type="title"/>
          </p:nvPr>
        </p:nvSpPr>
        <p:spPr/>
        <p:txBody>
          <a:bodyPr/>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70E3E0BD-7C2A-4CBA-AB69-2D7FC78BD5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BF28630D-351F-4F12-A3AD-C4393898C397}"/>
              </a:ext>
            </a:extLst>
          </p:cNvPr>
          <p:cNvSpPr>
            <a:spLocks noGrp="1"/>
          </p:cNvSpPr>
          <p:nvPr>
            <p:ph type="dt" sz="half" idx="10"/>
          </p:nvPr>
        </p:nvSpPr>
        <p:spPr/>
        <p:txBody>
          <a:bodyPr/>
          <a:lstStyle/>
          <a:p>
            <a:fld id="{C5669758-3775-48D7-A841-693E908C3BF4}" type="datetime1">
              <a:rPr lang="en-US" smtClean="0"/>
              <a:t>4/28/2021</a:t>
            </a:fld>
            <a:endParaRPr lang="da-DK"/>
          </a:p>
        </p:txBody>
      </p:sp>
      <p:sp>
        <p:nvSpPr>
          <p:cNvPr id="5" name="Footer Placeholder 4">
            <a:extLst>
              <a:ext uri="{FF2B5EF4-FFF2-40B4-BE49-F238E27FC236}">
                <a16:creationId xmlns:a16="http://schemas.microsoft.com/office/drawing/2014/main" id="{E486FCFE-D444-489B-AA96-55BE0C4AFEE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B622F69-8C4C-4773-8356-5FC013D7E68D}"/>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3000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FE678-1C50-4CFE-AF3C-F3EC773B81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a:extLst>
              <a:ext uri="{FF2B5EF4-FFF2-40B4-BE49-F238E27FC236}">
                <a16:creationId xmlns:a16="http://schemas.microsoft.com/office/drawing/2014/main" id="{E1E99E88-61BC-4EC5-9B3D-CFEC9DED4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FD0DDADC-8BA5-43D1-A6D1-C5EB81F239FF}"/>
              </a:ext>
            </a:extLst>
          </p:cNvPr>
          <p:cNvSpPr>
            <a:spLocks noGrp="1"/>
          </p:cNvSpPr>
          <p:nvPr>
            <p:ph type="dt" sz="half" idx="10"/>
          </p:nvPr>
        </p:nvSpPr>
        <p:spPr/>
        <p:txBody>
          <a:bodyPr/>
          <a:lstStyle/>
          <a:p>
            <a:fld id="{1E0C3FF1-EDBD-4F2A-8366-34A4E3728310}" type="datetime1">
              <a:rPr lang="en-US" smtClean="0"/>
              <a:t>4/28/2021</a:t>
            </a:fld>
            <a:endParaRPr lang="da-DK"/>
          </a:p>
        </p:txBody>
      </p:sp>
      <p:sp>
        <p:nvSpPr>
          <p:cNvPr id="5" name="Footer Placeholder 4">
            <a:extLst>
              <a:ext uri="{FF2B5EF4-FFF2-40B4-BE49-F238E27FC236}">
                <a16:creationId xmlns:a16="http://schemas.microsoft.com/office/drawing/2014/main" id="{E9B0F754-C835-40A4-9215-A5D74B8640E3}"/>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CF404B1F-BE60-4977-AC77-2FAD4453890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12842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23B9-7363-4861-90B3-F50F77648ACF}"/>
              </a:ext>
            </a:extLst>
          </p:cNvPr>
          <p:cNvSpPr>
            <a:spLocks noGrp="1"/>
          </p:cNvSpPr>
          <p:nvPr>
            <p:ph type="title"/>
          </p:nvPr>
        </p:nvSpPr>
        <p:spPr>
          <a:xfrm>
            <a:off x="838200" y="-228936"/>
            <a:ext cx="10515600" cy="1325563"/>
          </a:xfrm>
        </p:spPr>
        <p:txBody>
          <a:bodyPr/>
          <a:lstStyle>
            <a:lvl1pPr algn="ctr">
              <a:defRPr>
                <a:solidFill>
                  <a:schemeClr val="accent1"/>
                </a:solidFill>
              </a:defRPr>
            </a:lvl1pPr>
          </a:lstStyle>
          <a:p>
            <a:r>
              <a:rPr lang="en-US" dirty="0"/>
              <a:t>Click to edit Master title style</a:t>
            </a:r>
            <a:endParaRPr lang="da-DK" dirty="0"/>
          </a:p>
        </p:txBody>
      </p:sp>
      <p:sp>
        <p:nvSpPr>
          <p:cNvPr id="3" name="Content Placeholder 2">
            <a:extLst>
              <a:ext uri="{FF2B5EF4-FFF2-40B4-BE49-F238E27FC236}">
                <a16:creationId xmlns:a16="http://schemas.microsoft.com/office/drawing/2014/main" id="{3BB85411-7FE5-4257-A68F-A3C5CA0C0127}"/>
              </a:ext>
            </a:extLst>
          </p:cNvPr>
          <p:cNvSpPr>
            <a:spLocks noGrp="1"/>
          </p:cNvSpPr>
          <p:nvPr>
            <p:ph idx="1"/>
          </p:nvPr>
        </p:nvSpPr>
        <p:spPr>
          <a:xfrm>
            <a:off x="838200" y="1343608"/>
            <a:ext cx="10515600" cy="48333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a:extLst>
              <a:ext uri="{FF2B5EF4-FFF2-40B4-BE49-F238E27FC236}">
                <a16:creationId xmlns:a16="http://schemas.microsoft.com/office/drawing/2014/main" id="{787F3330-B584-421D-983E-5AE88EF1C942}"/>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130756B2-045B-49AB-813E-134E22E7F3EC}"/>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C928FC1-F18B-4076-838F-1AE259DA65C9}"/>
              </a:ext>
            </a:extLst>
          </p:cNvPr>
          <p:cNvSpPr>
            <a:spLocks noGrp="1"/>
          </p:cNvSpPr>
          <p:nvPr>
            <p:ph type="sldNum" sz="quarter" idx="12"/>
          </p:nvPr>
        </p:nvSpPr>
        <p:spPr/>
        <p:txBody>
          <a:bodyPr/>
          <a:lstStyle/>
          <a:p>
            <a:fld id="{F6FEDE24-D50C-481B-A7B4-8AF13899101A}" type="slidenum">
              <a:rPr lang="da-DK" smtClean="0"/>
              <a:t>‹#›</a:t>
            </a:fld>
            <a:endParaRPr lang="da-DK"/>
          </a:p>
        </p:txBody>
      </p:sp>
      <p:pic>
        <p:nvPicPr>
          <p:cNvPr id="7" name="Picture 6" descr="Logo, icon, company name&#10;&#10;Description automatically generated">
            <a:extLst>
              <a:ext uri="{FF2B5EF4-FFF2-40B4-BE49-F238E27FC236}">
                <a16:creationId xmlns:a16="http://schemas.microsoft.com/office/drawing/2014/main" id="{7F19038F-30BD-4F76-B217-83EF9D5F27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55309" y="136525"/>
            <a:ext cx="900836" cy="960102"/>
          </a:xfrm>
          <a:prstGeom prst="rect">
            <a:avLst/>
          </a:prstGeom>
        </p:spPr>
      </p:pic>
    </p:spTree>
    <p:extLst>
      <p:ext uri="{BB962C8B-B14F-4D97-AF65-F5344CB8AC3E}">
        <p14:creationId xmlns:p14="http://schemas.microsoft.com/office/powerpoint/2010/main" val="42341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58E5-ACB6-4596-AB0F-9DE213B568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a:extLst>
              <a:ext uri="{FF2B5EF4-FFF2-40B4-BE49-F238E27FC236}">
                <a16:creationId xmlns:a16="http://schemas.microsoft.com/office/drawing/2014/main" id="{2725D648-8BE3-4BB8-91CE-AB9543F94D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330779-9AD5-45C7-A001-793DCFC6C734}"/>
              </a:ext>
            </a:extLst>
          </p:cNvPr>
          <p:cNvSpPr>
            <a:spLocks noGrp="1"/>
          </p:cNvSpPr>
          <p:nvPr>
            <p:ph type="dt" sz="half" idx="10"/>
          </p:nvPr>
        </p:nvSpPr>
        <p:spPr/>
        <p:txBody>
          <a:bodyPr/>
          <a:lstStyle/>
          <a:p>
            <a:fld id="{FCE38F03-F67D-4508-A858-99FCD085087C}" type="datetime1">
              <a:rPr lang="en-US" smtClean="0"/>
              <a:t>4/28/2021</a:t>
            </a:fld>
            <a:endParaRPr lang="da-DK"/>
          </a:p>
        </p:txBody>
      </p:sp>
      <p:sp>
        <p:nvSpPr>
          <p:cNvPr id="5" name="Footer Placeholder 4">
            <a:extLst>
              <a:ext uri="{FF2B5EF4-FFF2-40B4-BE49-F238E27FC236}">
                <a16:creationId xmlns:a16="http://schemas.microsoft.com/office/drawing/2014/main" id="{077C89FC-A0BE-4B0F-B2A4-D6AEC5137B51}"/>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29578B0-8D80-47BC-959C-D931FF0B558C}"/>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7921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9BDA-5108-4B00-B08B-E13BF65ABFCB}"/>
              </a:ext>
            </a:extLst>
          </p:cNvPr>
          <p:cNvSpPr>
            <a:spLocks noGrp="1"/>
          </p:cNvSpPr>
          <p:nvPr>
            <p:ph type="title"/>
          </p:nvPr>
        </p:nvSpPr>
        <p:spPr/>
        <p:txBody>
          <a:bodyPr/>
          <a:lstStyle/>
          <a:p>
            <a:r>
              <a:rPr lang="en-US"/>
              <a:t>Click to edit Master title style</a:t>
            </a:r>
            <a:endParaRPr lang="da-DK"/>
          </a:p>
        </p:txBody>
      </p:sp>
      <p:sp>
        <p:nvSpPr>
          <p:cNvPr id="3" name="Content Placeholder 2">
            <a:extLst>
              <a:ext uri="{FF2B5EF4-FFF2-40B4-BE49-F238E27FC236}">
                <a16:creationId xmlns:a16="http://schemas.microsoft.com/office/drawing/2014/main" id="{AF4ADC78-9808-474B-B427-47B1801DB6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a:extLst>
              <a:ext uri="{FF2B5EF4-FFF2-40B4-BE49-F238E27FC236}">
                <a16:creationId xmlns:a16="http://schemas.microsoft.com/office/drawing/2014/main" id="{1AE43D59-4098-46FE-9D36-DB6D7AF31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a:extLst>
              <a:ext uri="{FF2B5EF4-FFF2-40B4-BE49-F238E27FC236}">
                <a16:creationId xmlns:a16="http://schemas.microsoft.com/office/drawing/2014/main" id="{8976AABC-3CD4-453D-BB34-070C1AFC7CBD}"/>
              </a:ext>
            </a:extLst>
          </p:cNvPr>
          <p:cNvSpPr>
            <a:spLocks noGrp="1"/>
          </p:cNvSpPr>
          <p:nvPr>
            <p:ph type="dt" sz="half" idx="10"/>
          </p:nvPr>
        </p:nvSpPr>
        <p:spPr/>
        <p:txBody>
          <a:bodyPr/>
          <a:lstStyle/>
          <a:p>
            <a:fld id="{B43F2930-3FFD-4F93-A4BD-4F0D1A0B4514}" type="datetime1">
              <a:rPr lang="en-US" smtClean="0"/>
              <a:t>4/28/2021</a:t>
            </a:fld>
            <a:endParaRPr lang="da-DK"/>
          </a:p>
        </p:txBody>
      </p:sp>
      <p:sp>
        <p:nvSpPr>
          <p:cNvPr id="6" name="Footer Placeholder 5">
            <a:extLst>
              <a:ext uri="{FF2B5EF4-FFF2-40B4-BE49-F238E27FC236}">
                <a16:creationId xmlns:a16="http://schemas.microsoft.com/office/drawing/2014/main" id="{A25CA926-B96D-43E6-B983-C604D6362F1A}"/>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6A91F6FB-4694-4DAE-B5E7-964089B56AE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225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AC49-C6EE-4644-A0A0-9FBB61B16EAD}"/>
              </a:ext>
            </a:extLst>
          </p:cNvPr>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a:extLst>
              <a:ext uri="{FF2B5EF4-FFF2-40B4-BE49-F238E27FC236}">
                <a16:creationId xmlns:a16="http://schemas.microsoft.com/office/drawing/2014/main" id="{95446C23-49D6-44B0-8B1D-34A491CA7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B80B77-60C7-45DC-9431-0AD059BA5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a:extLst>
              <a:ext uri="{FF2B5EF4-FFF2-40B4-BE49-F238E27FC236}">
                <a16:creationId xmlns:a16="http://schemas.microsoft.com/office/drawing/2014/main" id="{6A7358B0-DDC4-4168-B49F-6B7782225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472B06-FE8C-417F-9718-FC9B8A121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a:extLst>
              <a:ext uri="{FF2B5EF4-FFF2-40B4-BE49-F238E27FC236}">
                <a16:creationId xmlns:a16="http://schemas.microsoft.com/office/drawing/2014/main" id="{7F5A4307-19B9-4BF8-BA83-A7D4F8B7F7C1}"/>
              </a:ext>
            </a:extLst>
          </p:cNvPr>
          <p:cNvSpPr>
            <a:spLocks noGrp="1"/>
          </p:cNvSpPr>
          <p:nvPr>
            <p:ph type="dt" sz="half" idx="10"/>
          </p:nvPr>
        </p:nvSpPr>
        <p:spPr/>
        <p:txBody>
          <a:bodyPr/>
          <a:lstStyle/>
          <a:p>
            <a:fld id="{8E0F9B9B-30CC-4693-8E0F-1A94A979E2C5}" type="datetime1">
              <a:rPr lang="en-US" smtClean="0"/>
              <a:t>4/28/2021</a:t>
            </a:fld>
            <a:endParaRPr lang="da-DK"/>
          </a:p>
        </p:txBody>
      </p:sp>
      <p:sp>
        <p:nvSpPr>
          <p:cNvPr id="8" name="Footer Placeholder 7">
            <a:extLst>
              <a:ext uri="{FF2B5EF4-FFF2-40B4-BE49-F238E27FC236}">
                <a16:creationId xmlns:a16="http://schemas.microsoft.com/office/drawing/2014/main" id="{B105E4DD-30B3-4043-B096-D2466A31699F}"/>
              </a:ext>
            </a:extLst>
          </p:cNvPr>
          <p:cNvSpPr>
            <a:spLocks noGrp="1"/>
          </p:cNvSpPr>
          <p:nvPr>
            <p:ph type="ftr" sz="quarter" idx="11"/>
          </p:nvPr>
        </p:nvSpPr>
        <p:spPr/>
        <p:txBody>
          <a:bodyPr/>
          <a:lstStyle/>
          <a:p>
            <a:r>
              <a:rPr lang="da-DK"/>
              <a:t>Nicki Skafte Detlefsen</a:t>
            </a:r>
          </a:p>
        </p:txBody>
      </p:sp>
      <p:sp>
        <p:nvSpPr>
          <p:cNvPr id="9" name="Slide Number Placeholder 8">
            <a:extLst>
              <a:ext uri="{FF2B5EF4-FFF2-40B4-BE49-F238E27FC236}">
                <a16:creationId xmlns:a16="http://schemas.microsoft.com/office/drawing/2014/main" id="{3BA97732-1947-41B7-9B66-1410D3A1F7A4}"/>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7720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37DC-33BF-469C-BC10-35D745DCFA56}"/>
              </a:ext>
            </a:extLst>
          </p:cNvPr>
          <p:cNvSpPr>
            <a:spLocks noGrp="1"/>
          </p:cNvSpPr>
          <p:nvPr>
            <p:ph type="title"/>
          </p:nvPr>
        </p:nvSpPr>
        <p:spPr/>
        <p:txBody>
          <a:bodyPr/>
          <a:lstStyle/>
          <a:p>
            <a:r>
              <a:rPr lang="en-US"/>
              <a:t>Click to edit Master title style</a:t>
            </a:r>
            <a:endParaRPr lang="da-DK"/>
          </a:p>
        </p:txBody>
      </p:sp>
      <p:sp>
        <p:nvSpPr>
          <p:cNvPr id="3" name="Date Placeholder 2">
            <a:extLst>
              <a:ext uri="{FF2B5EF4-FFF2-40B4-BE49-F238E27FC236}">
                <a16:creationId xmlns:a16="http://schemas.microsoft.com/office/drawing/2014/main" id="{49E2F446-C5B2-4470-911A-3CBE160633CA}"/>
              </a:ext>
            </a:extLst>
          </p:cNvPr>
          <p:cNvSpPr>
            <a:spLocks noGrp="1"/>
          </p:cNvSpPr>
          <p:nvPr>
            <p:ph type="dt" sz="half" idx="10"/>
          </p:nvPr>
        </p:nvSpPr>
        <p:spPr/>
        <p:txBody>
          <a:bodyPr/>
          <a:lstStyle/>
          <a:p>
            <a:fld id="{6FE1433B-E6A7-44FF-8B55-539471B4D7C5}" type="datetime1">
              <a:rPr lang="en-US" smtClean="0"/>
              <a:t>4/28/2021</a:t>
            </a:fld>
            <a:endParaRPr lang="da-DK"/>
          </a:p>
        </p:txBody>
      </p:sp>
      <p:sp>
        <p:nvSpPr>
          <p:cNvPr id="4" name="Footer Placeholder 3">
            <a:extLst>
              <a:ext uri="{FF2B5EF4-FFF2-40B4-BE49-F238E27FC236}">
                <a16:creationId xmlns:a16="http://schemas.microsoft.com/office/drawing/2014/main" id="{D05484E3-75C4-4E3C-8421-775EDB4A1E7C}"/>
              </a:ext>
            </a:extLst>
          </p:cNvPr>
          <p:cNvSpPr>
            <a:spLocks noGrp="1"/>
          </p:cNvSpPr>
          <p:nvPr>
            <p:ph type="ftr" sz="quarter" idx="11"/>
          </p:nvPr>
        </p:nvSpPr>
        <p:spPr/>
        <p:txBody>
          <a:bodyPr/>
          <a:lstStyle/>
          <a:p>
            <a:r>
              <a:rPr lang="da-DK"/>
              <a:t>Nicki Skafte Detlefsen</a:t>
            </a:r>
          </a:p>
        </p:txBody>
      </p:sp>
      <p:sp>
        <p:nvSpPr>
          <p:cNvPr id="5" name="Slide Number Placeholder 4">
            <a:extLst>
              <a:ext uri="{FF2B5EF4-FFF2-40B4-BE49-F238E27FC236}">
                <a16:creationId xmlns:a16="http://schemas.microsoft.com/office/drawing/2014/main" id="{3FEACC3B-C79A-4EFA-8D82-956DAB51A8F0}"/>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46683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7D5F5A-3663-4617-970F-5331FF53DE9C}"/>
              </a:ext>
            </a:extLst>
          </p:cNvPr>
          <p:cNvSpPr>
            <a:spLocks noGrp="1"/>
          </p:cNvSpPr>
          <p:nvPr>
            <p:ph type="dt" sz="half" idx="10"/>
          </p:nvPr>
        </p:nvSpPr>
        <p:spPr/>
        <p:txBody>
          <a:bodyPr/>
          <a:lstStyle/>
          <a:p>
            <a:fld id="{624F4001-6A8C-42DA-824F-B5CC1375B861}" type="datetime1">
              <a:rPr lang="en-US" smtClean="0"/>
              <a:t>4/28/2021</a:t>
            </a:fld>
            <a:endParaRPr lang="da-DK"/>
          </a:p>
        </p:txBody>
      </p:sp>
      <p:sp>
        <p:nvSpPr>
          <p:cNvPr id="3" name="Footer Placeholder 2">
            <a:extLst>
              <a:ext uri="{FF2B5EF4-FFF2-40B4-BE49-F238E27FC236}">
                <a16:creationId xmlns:a16="http://schemas.microsoft.com/office/drawing/2014/main" id="{57118533-0021-4E91-84C6-47B9207541C0}"/>
              </a:ext>
            </a:extLst>
          </p:cNvPr>
          <p:cNvSpPr>
            <a:spLocks noGrp="1"/>
          </p:cNvSpPr>
          <p:nvPr>
            <p:ph type="ftr" sz="quarter" idx="11"/>
          </p:nvPr>
        </p:nvSpPr>
        <p:spPr/>
        <p:txBody>
          <a:bodyPr/>
          <a:lstStyle/>
          <a:p>
            <a:r>
              <a:rPr lang="da-DK"/>
              <a:t>Nicki Skafte Detlefsen</a:t>
            </a:r>
          </a:p>
        </p:txBody>
      </p:sp>
      <p:sp>
        <p:nvSpPr>
          <p:cNvPr id="4" name="Slide Number Placeholder 3">
            <a:extLst>
              <a:ext uri="{FF2B5EF4-FFF2-40B4-BE49-F238E27FC236}">
                <a16:creationId xmlns:a16="http://schemas.microsoft.com/office/drawing/2014/main" id="{0E14BD47-4E7C-4BAE-AD51-B185CFC4EBD8}"/>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65841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F0EE-2A6D-42D3-AC47-AA5D3DE5C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a:extLst>
              <a:ext uri="{FF2B5EF4-FFF2-40B4-BE49-F238E27FC236}">
                <a16:creationId xmlns:a16="http://schemas.microsoft.com/office/drawing/2014/main" id="{10ADBCB7-2FAA-495F-8440-A086E8D9FB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a:extLst>
              <a:ext uri="{FF2B5EF4-FFF2-40B4-BE49-F238E27FC236}">
                <a16:creationId xmlns:a16="http://schemas.microsoft.com/office/drawing/2014/main" id="{38DE1040-7459-4390-BB3A-D6FCF0A62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7182-4217-4222-8BAE-85657CC0EBB4}"/>
              </a:ext>
            </a:extLst>
          </p:cNvPr>
          <p:cNvSpPr>
            <a:spLocks noGrp="1"/>
          </p:cNvSpPr>
          <p:nvPr>
            <p:ph type="dt" sz="half" idx="10"/>
          </p:nvPr>
        </p:nvSpPr>
        <p:spPr/>
        <p:txBody>
          <a:bodyPr/>
          <a:lstStyle/>
          <a:p>
            <a:fld id="{2D3BE137-2C5E-4078-8BA2-7D42D7E67218}" type="datetime1">
              <a:rPr lang="en-US" smtClean="0"/>
              <a:t>4/28/2021</a:t>
            </a:fld>
            <a:endParaRPr lang="da-DK"/>
          </a:p>
        </p:txBody>
      </p:sp>
      <p:sp>
        <p:nvSpPr>
          <p:cNvPr id="6" name="Footer Placeholder 5">
            <a:extLst>
              <a:ext uri="{FF2B5EF4-FFF2-40B4-BE49-F238E27FC236}">
                <a16:creationId xmlns:a16="http://schemas.microsoft.com/office/drawing/2014/main" id="{658DF9A3-6F2E-4324-8BCC-A4996D02795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4FC1FA7C-C2A3-4479-9518-EFF66B2BAFF7}"/>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2502168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9090-3725-4155-8A0A-7F95FE99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a:extLst>
              <a:ext uri="{FF2B5EF4-FFF2-40B4-BE49-F238E27FC236}">
                <a16:creationId xmlns:a16="http://schemas.microsoft.com/office/drawing/2014/main" id="{80F6156B-DE83-4664-89DD-AC27B6654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3B1C3EC4-0E6D-40C5-B78E-247463B4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486714-C157-4B94-857C-9F65F4659121}"/>
              </a:ext>
            </a:extLst>
          </p:cNvPr>
          <p:cNvSpPr>
            <a:spLocks noGrp="1"/>
          </p:cNvSpPr>
          <p:nvPr>
            <p:ph type="dt" sz="half" idx="10"/>
          </p:nvPr>
        </p:nvSpPr>
        <p:spPr/>
        <p:txBody>
          <a:bodyPr/>
          <a:lstStyle/>
          <a:p>
            <a:fld id="{0D1436FF-56D3-4E93-92E8-71121EAB120E}" type="datetime1">
              <a:rPr lang="en-US" smtClean="0"/>
              <a:t>4/28/2021</a:t>
            </a:fld>
            <a:endParaRPr lang="da-DK"/>
          </a:p>
        </p:txBody>
      </p:sp>
      <p:sp>
        <p:nvSpPr>
          <p:cNvPr id="6" name="Footer Placeholder 5">
            <a:extLst>
              <a:ext uri="{FF2B5EF4-FFF2-40B4-BE49-F238E27FC236}">
                <a16:creationId xmlns:a16="http://schemas.microsoft.com/office/drawing/2014/main" id="{64D40774-FDEE-4F91-A414-B3464EA642A0}"/>
              </a:ext>
            </a:extLst>
          </p:cNvPr>
          <p:cNvSpPr>
            <a:spLocks noGrp="1"/>
          </p:cNvSpPr>
          <p:nvPr>
            <p:ph type="ftr" sz="quarter" idx="11"/>
          </p:nvPr>
        </p:nvSpPr>
        <p:spPr/>
        <p:txBody>
          <a:bodyPr/>
          <a:lstStyle/>
          <a:p>
            <a:r>
              <a:rPr lang="da-DK"/>
              <a:t>Nicki Skafte Detlefsen</a:t>
            </a:r>
          </a:p>
        </p:txBody>
      </p:sp>
      <p:sp>
        <p:nvSpPr>
          <p:cNvPr id="7" name="Slide Number Placeholder 6">
            <a:extLst>
              <a:ext uri="{FF2B5EF4-FFF2-40B4-BE49-F238E27FC236}">
                <a16:creationId xmlns:a16="http://schemas.microsoft.com/office/drawing/2014/main" id="{8FC28B28-1769-439E-8C7C-EA75E7785371}"/>
              </a:ext>
            </a:extLst>
          </p:cNvPr>
          <p:cNvSpPr>
            <a:spLocks noGrp="1"/>
          </p:cNvSpPr>
          <p:nvPr>
            <p:ph type="sldNum" sz="quarter" idx="12"/>
          </p:nvPr>
        </p:nvSpPr>
        <p:spPr/>
        <p:txBody>
          <a:bodyPr/>
          <a:lstStyle/>
          <a:p>
            <a:fld id="{F6FEDE24-D50C-481B-A7B4-8AF13899101A}" type="slidenum">
              <a:rPr lang="da-DK" smtClean="0"/>
              <a:t>‹#›</a:t>
            </a:fld>
            <a:endParaRPr lang="da-DK"/>
          </a:p>
        </p:txBody>
      </p:sp>
    </p:spTree>
    <p:extLst>
      <p:ext uri="{BB962C8B-B14F-4D97-AF65-F5344CB8AC3E}">
        <p14:creationId xmlns:p14="http://schemas.microsoft.com/office/powerpoint/2010/main" val="352122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92593C-0F27-49DB-94CE-4A4173615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a:extLst>
              <a:ext uri="{FF2B5EF4-FFF2-40B4-BE49-F238E27FC236}">
                <a16:creationId xmlns:a16="http://schemas.microsoft.com/office/drawing/2014/main" id="{36041E61-7681-42B9-B338-03D4F4D5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a:extLst>
              <a:ext uri="{FF2B5EF4-FFF2-40B4-BE49-F238E27FC236}">
                <a16:creationId xmlns:a16="http://schemas.microsoft.com/office/drawing/2014/main" id="{C1B5C32E-4B47-4ED8-91C2-43A6B4216A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01EF2-4BCA-4009-ACCF-B97F259DEF6F}" type="datetime1">
              <a:rPr lang="en-US" smtClean="0"/>
              <a:t>4/28/2021</a:t>
            </a:fld>
            <a:endParaRPr lang="da-DK"/>
          </a:p>
        </p:txBody>
      </p:sp>
      <p:sp>
        <p:nvSpPr>
          <p:cNvPr id="5" name="Footer Placeholder 4">
            <a:extLst>
              <a:ext uri="{FF2B5EF4-FFF2-40B4-BE49-F238E27FC236}">
                <a16:creationId xmlns:a16="http://schemas.microsoft.com/office/drawing/2014/main" id="{8EC1B208-6561-4CDC-BCC3-E8331C2B9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a-DK"/>
              <a:t>Nicki Skafte Detlefsen</a:t>
            </a:r>
          </a:p>
        </p:txBody>
      </p:sp>
      <p:sp>
        <p:nvSpPr>
          <p:cNvPr id="6" name="Slide Number Placeholder 5">
            <a:extLst>
              <a:ext uri="{FF2B5EF4-FFF2-40B4-BE49-F238E27FC236}">
                <a16:creationId xmlns:a16="http://schemas.microsoft.com/office/drawing/2014/main" id="{DC49CF33-9115-44B2-8E93-48371739B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FEDE24-D50C-481B-A7B4-8AF13899101A}" type="slidenum">
              <a:rPr lang="da-DK" smtClean="0"/>
              <a:t>‹#›</a:t>
            </a:fld>
            <a:endParaRPr lang="da-DK"/>
          </a:p>
        </p:txBody>
      </p:sp>
    </p:spTree>
    <p:extLst>
      <p:ext uri="{BB962C8B-B14F-4D97-AF65-F5344CB8AC3E}">
        <p14:creationId xmlns:p14="http://schemas.microsoft.com/office/powerpoint/2010/main" val="353690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4E48-9A0A-4B8F-8C1D-4814AF0D6678}"/>
              </a:ext>
            </a:extLst>
          </p:cNvPr>
          <p:cNvSpPr>
            <a:spLocks noGrp="1"/>
          </p:cNvSpPr>
          <p:nvPr>
            <p:ph type="ctrTitle"/>
          </p:nvPr>
        </p:nvSpPr>
        <p:spPr/>
        <p:txBody>
          <a:bodyPr/>
          <a:lstStyle/>
          <a:p>
            <a:r>
              <a:rPr lang="da-DK" dirty="0">
                <a:solidFill>
                  <a:schemeClr val="accent2"/>
                </a:solidFill>
              </a:rPr>
              <a:t>Debugging ML Code</a:t>
            </a:r>
          </a:p>
        </p:txBody>
      </p:sp>
      <p:sp>
        <p:nvSpPr>
          <p:cNvPr id="3" name="Subtitle 2">
            <a:extLst>
              <a:ext uri="{FF2B5EF4-FFF2-40B4-BE49-F238E27FC236}">
                <a16:creationId xmlns:a16="http://schemas.microsoft.com/office/drawing/2014/main" id="{0A762753-25E2-4E72-BF17-2BE1F58D6261}"/>
              </a:ext>
            </a:extLst>
          </p:cNvPr>
          <p:cNvSpPr>
            <a:spLocks noGrp="1"/>
          </p:cNvSpPr>
          <p:nvPr>
            <p:ph type="subTitle" idx="1"/>
          </p:nvPr>
        </p:nvSpPr>
        <p:spPr/>
        <p:txBody>
          <a:bodyPr>
            <a:normAutofit lnSpcReduction="10000"/>
          </a:bodyPr>
          <a:lstStyle/>
          <a:p>
            <a:r>
              <a:rPr lang="da-DK" dirty="0"/>
              <a:t>02457 Machine Learning Operations</a:t>
            </a:r>
          </a:p>
          <a:p>
            <a:r>
              <a:rPr lang="da-DK" dirty="0"/>
              <a:t>Nicki Skafte Detlefsen,</a:t>
            </a:r>
          </a:p>
          <a:p>
            <a:r>
              <a:rPr lang="da-DK" dirty="0"/>
              <a:t>Postdoc</a:t>
            </a:r>
          </a:p>
          <a:p>
            <a:r>
              <a:rPr lang="da-DK" dirty="0"/>
              <a:t>DTU Compute</a:t>
            </a:r>
          </a:p>
        </p:txBody>
      </p:sp>
    </p:spTree>
    <p:extLst>
      <p:ext uri="{BB962C8B-B14F-4D97-AF65-F5344CB8AC3E}">
        <p14:creationId xmlns:p14="http://schemas.microsoft.com/office/powerpoint/2010/main" val="325246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597C-6D74-409D-ACB1-9FA99F602AE8}"/>
              </a:ext>
            </a:extLst>
          </p:cNvPr>
          <p:cNvSpPr>
            <a:spLocks noGrp="1"/>
          </p:cNvSpPr>
          <p:nvPr>
            <p:ph type="title"/>
          </p:nvPr>
        </p:nvSpPr>
        <p:spPr/>
        <p:txBody>
          <a:bodyPr/>
          <a:lstStyle/>
          <a:p>
            <a:r>
              <a:rPr lang="da-DK" dirty="0"/>
              <a:t>Why do I get Nans?</a:t>
            </a:r>
          </a:p>
        </p:txBody>
      </p:sp>
      <p:sp>
        <p:nvSpPr>
          <p:cNvPr id="3" name="Content Placeholder 2">
            <a:extLst>
              <a:ext uri="{FF2B5EF4-FFF2-40B4-BE49-F238E27FC236}">
                <a16:creationId xmlns:a16="http://schemas.microsoft.com/office/drawing/2014/main" id="{2A5A6B8D-375A-43A6-B4A9-E388B1D8CB66}"/>
              </a:ext>
            </a:extLst>
          </p:cNvPr>
          <p:cNvSpPr>
            <a:spLocks noGrp="1"/>
          </p:cNvSpPr>
          <p:nvPr>
            <p:ph idx="1"/>
          </p:nvPr>
        </p:nvSpPr>
        <p:spPr/>
        <p:txBody>
          <a:bodyPr/>
          <a:lstStyle/>
          <a:p>
            <a:pPr marL="0" indent="0">
              <a:buNone/>
            </a:pPr>
            <a:r>
              <a:rPr lang="en-US" sz="2400" dirty="0"/>
              <a:t>An all too common issue we run into is that our code produces </a:t>
            </a:r>
            <a:r>
              <a:rPr lang="en-US" sz="2400" dirty="0" err="1"/>
              <a:t>NaN</a:t>
            </a:r>
            <a:r>
              <a:rPr lang="en-US" sz="2400" dirty="0"/>
              <a:t>. Generally speaking code produces </a:t>
            </a:r>
            <a:r>
              <a:rPr lang="en-US" sz="2400" dirty="0" err="1"/>
              <a:t>NaNs</a:t>
            </a:r>
            <a:r>
              <a:rPr lang="en-US" sz="2400" dirty="0"/>
              <a:t> if you multiply/divide by annoying combinations of Inf and 0. </a:t>
            </a:r>
          </a:p>
          <a:p>
            <a:pPr marL="0" indent="0">
              <a:buNone/>
            </a:pPr>
            <a:r>
              <a:rPr lang="en-US" sz="2400" dirty="0"/>
              <a:t>Step 1: locate where that happens.</a:t>
            </a:r>
          </a:p>
          <a:p>
            <a:pPr marL="0" indent="0">
              <a:buNone/>
            </a:pPr>
            <a:endParaRPr lang="en-US" sz="2400" dirty="0"/>
          </a:p>
          <a:p>
            <a:pPr marL="0" indent="0">
              <a:buNone/>
            </a:pPr>
            <a:r>
              <a:rPr lang="en-US" sz="2400" dirty="0"/>
              <a:t>Often you cannot avoid these situations, and you should consider</a:t>
            </a:r>
          </a:p>
          <a:p>
            <a:pPr marL="0" indent="0">
              <a:buNone/>
            </a:pPr>
            <a:r>
              <a:rPr lang="en-US" sz="2400" dirty="0"/>
              <a:t>working on a log-scale.</a:t>
            </a:r>
          </a:p>
          <a:p>
            <a:pPr marL="0" indent="0">
              <a:buNone/>
            </a:pPr>
            <a:r>
              <a:rPr lang="en-US" sz="2400" dirty="0"/>
              <a:t>Step 2:</a:t>
            </a:r>
          </a:p>
          <a:p>
            <a:pPr marL="0" indent="0">
              <a:buNone/>
            </a:pPr>
            <a:endParaRPr lang="da-DK" dirty="0"/>
          </a:p>
        </p:txBody>
      </p:sp>
      <p:sp>
        <p:nvSpPr>
          <p:cNvPr id="4" name="Date Placeholder 3">
            <a:extLst>
              <a:ext uri="{FF2B5EF4-FFF2-40B4-BE49-F238E27FC236}">
                <a16:creationId xmlns:a16="http://schemas.microsoft.com/office/drawing/2014/main" id="{23F26B0A-A53E-428E-8DC9-1CBA8F43978F}"/>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187D9445-9024-4CC9-8894-0F0420AD5284}"/>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3C8F503-B14D-4ED4-867A-EA148B5F38C0}"/>
              </a:ext>
            </a:extLst>
          </p:cNvPr>
          <p:cNvSpPr>
            <a:spLocks noGrp="1"/>
          </p:cNvSpPr>
          <p:nvPr>
            <p:ph type="sldNum" sz="quarter" idx="12"/>
          </p:nvPr>
        </p:nvSpPr>
        <p:spPr/>
        <p:txBody>
          <a:bodyPr/>
          <a:lstStyle/>
          <a:p>
            <a:fld id="{F6FEDE24-D50C-481B-A7B4-8AF13899101A}" type="slidenum">
              <a:rPr lang="da-DK" smtClean="0"/>
              <a:t>10</a:t>
            </a:fld>
            <a:endParaRPr lang="da-DK"/>
          </a:p>
        </p:txBody>
      </p:sp>
      <p:sp>
        <p:nvSpPr>
          <p:cNvPr id="7" name="TextBox 6">
            <a:extLst>
              <a:ext uri="{FF2B5EF4-FFF2-40B4-BE49-F238E27FC236}">
                <a16:creationId xmlns:a16="http://schemas.microsoft.com/office/drawing/2014/main" id="{D0703790-6123-4CC4-9B09-20C9619B05B5}"/>
              </a:ext>
            </a:extLst>
          </p:cNvPr>
          <p:cNvSpPr txBox="1"/>
          <p:nvPr/>
        </p:nvSpPr>
        <p:spPr>
          <a:xfrm>
            <a:off x="2731342" y="4646770"/>
            <a:ext cx="1857624" cy="1200329"/>
          </a:xfrm>
          <a:prstGeom prst="rect">
            <a:avLst/>
          </a:prstGeom>
          <a:noFill/>
        </p:spPr>
        <p:txBody>
          <a:bodyPr wrap="none" rtlCol="0">
            <a:spAutoFit/>
          </a:bodyPr>
          <a:lstStyle/>
          <a:p>
            <a:r>
              <a:rPr lang="en-US" sz="2400" dirty="0">
                <a:latin typeface="+mj-lt"/>
              </a:rPr>
              <a:t> a = 1</a:t>
            </a:r>
          </a:p>
          <a:p>
            <a:r>
              <a:rPr lang="en-US" sz="2400" dirty="0">
                <a:latin typeface="+mj-lt"/>
              </a:rPr>
              <a:t> for x in data:</a:t>
            </a:r>
          </a:p>
          <a:p>
            <a:r>
              <a:rPr lang="en-US" sz="2400" dirty="0">
                <a:latin typeface="+mj-lt"/>
              </a:rPr>
              <a:t>    a = a * x</a:t>
            </a:r>
            <a:endParaRPr lang="da-DK" sz="2400" dirty="0">
              <a:latin typeface="+mj-lt"/>
            </a:endParaRPr>
          </a:p>
        </p:txBody>
      </p:sp>
      <p:sp>
        <p:nvSpPr>
          <p:cNvPr id="8" name="TextBox 7">
            <a:extLst>
              <a:ext uri="{FF2B5EF4-FFF2-40B4-BE49-F238E27FC236}">
                <a16:creationId xmlns:a16="http://schemas.microsoft.com/office/drawing/2014/main" id="{E2DFF76B-55A9-478D-B61B-76B0A08197BB}"/>
              </a:ext>
            </a:extLst>
          </p:cNvPr>
          <p:cNvSpPr txBox="1"/>
          <p:nvPr/>
        </p:nvSpPr>
        <p:spPr>
          <a:xfrm>
            <a:off x="6619967" y="4646770"/>
            <a:ext cx="3066865" cy="1200329"/>
          </a:xfrm>
          <a:prstGeom prst="rect">
            <a:avLst/>
          </a:prstGeom>
          <a:noFill/>
        </p:spPr>
        <p:txBody>
          <a:bodyPr wrap="none" rtlCol="0">
            <a:spAutoFit/>
          </a:bodyPr>
          <a:lstStyle/>
          <a:p>
            <a:r>
              <a:rPr lang="it-IT" sz="2400" dirty="0">
                <a:latin typeface="+mj-lt"/>
              </a:rPr>
              <a:t>log_a = 0</a:t>
            </a:r>
          </a:p>
          <a:p>
            <a:r>
              <a:rPr lang="it-IT" sz="2400" dirty="0">
                <a:latin typeface="+mj-lt"/>
              </a:rPr>
              <a:t>for x in data:</a:t>
            </a:r>
          </a:p>
          <a:p>
            <a:r>
              <a:rPr lang="it-IT" sz="2400" dirty="0">
                <a:latin typeface="+mj-lt"/>
              </a:rPr>
              <a:t>    log_a = log_a + log(x)</a:t>
            </a:r>
            <a:endParaRPr lang="da-DK" sz="2400" dirty="0">
              <a:latin typeface="+mj-lt"/>
            </a:endParaRPr>
          </a:p>
        </p:txBody>
      </p:sp>
      <p:sp>
        <p:nvSpPr>
          <p:cNvPr id="10" name="TextBox 9">
            <a:extLst>
              <a:ext uri="{FF2B5EF4-FFF2-40B4-BE49-F238E27FC236}">
                <a16:creationId xmlns:a16="http://schemas.microsoft.com/office/drawing/2014/main" id="{C35188BD-CDB9-42F7-9603-2C5BF3C0E8B9}"/>
              </a:ext>
            </a:extLst>
          </p:cNvPr>
          <p:cNvSpPr txBox="1"/>
          <p:nvPr/>
        </p:nvSpPr>
        <p:spPr>
          <a:xfrm>
            <a:off x="3592230" y="5841820"/>
            <a:ext cx="6094602" cy="369332"/>
          </a:xfrm>
          <a:prstGeom prst="rect">
            <a:avLst/>
          </a:prstGeom>
          <a:noFill/>
        </p:spPr>
        <p:txBody>
          <a:bodyPr wrap="square">
            <a:spAutoFit/>
          </a:bodyPr>
          <a:lstStyle/>
          <a:p>
            <a:r>
              <a:rPr lang="en-US" sz="1800" dirty="0"/>
              <a:t>Trade-off between precision and stability</a:t>
            </a:r>
            <a:endParaRPr lang="da-DK" dirty="0"/>
          </a:p>
        </p:txBody>
      </p:sp>
    </p:spTree>
    <p:extLst>
      <p:ext uri="{BB962C8B-B14F-4D97-AF65-F5344CB8AC3E}">
        <p14:creationId xmlns:p14="http://schemas.microsoft.com/office/powerpoint/2010/main" val="119032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CC48-F9C6-4B90-9D87-BC676F6A6EC5}"/>
              </a:ext>
            </a:extLst>
          </p:cNvPr>
          <p:cNvSpPr>
            <a:spLocks noGrp="1"/>
          </p:cNvSpPr>
          <p:nvPr>
            <p:ph type="title"/>
          </p:nvPr>
        </p:nvSpPr>
        <p:spPr/>
        <p:txBody>
          <a:bodyPr/>
          <a:lstStyle/>
          <a:p>
            <a:r>
              <a:rPr lang="da-DK" dirty="0"/>
              <a:t>Summary</a:t>
            </a:r>
          </a:p>
        </p:txBody>
      </p:sp>
      <p:sp>
        <p:nvSpPr>
          <p:cNvPr id="3" name="Content Placeholder 2">
            <a:extLst>
              <a:ext uri="{FF2B5EF4-FFF2-40B4-BE49-F238E27FC236}">
                <a16:creationId xmlns:a16="http://schemas.microsoft.com/office/drawing/2014/main" id="{C55F6BDF-682F-4B7B-A35D-5944E04BE0B9}"/>
              </a:ext>
            </a:extLst>
          </p:cNvPr>
          <p:cNvSpPr>
            <a:spLocks noGrp="1"/>
          </p:cNvSpPr>
          <p:nvPr>
            <p:ph idx="1"/>
          </p:nvPr>
        </p:nvSpPr>
        <p:spPr/>
        <p:txBody>
          <a:bodyPr/>
          <a:lstStyle/>
          <a:p>
            <a:pPr marL="514350" indent="-514350">
              <a:buFont typeface="+mj-lt"/>
              <a:buAutoNum type="arabicPeriod"/>
            </a:pPr>
            <a:r>
              <a:rPr lang="en-US" dirty="0"/>
              <a:t>Debug the math (check dimensions, redo derivations, ...)</a:t>
            </a:r>
          </a:p>
          <a:p>
            <a:pPr marL="514350" indent="-514350">
              <a:buFont typeface="+mj-lt"/>
              <a:buAutoNum type="arabicPeriod"/>
            </a:pPr>
            <a:endParaRPr lang="en-US" dirty="0"/>
          </a:p>
          <a:p>
            <a:pPr marL="514350" indent="-514350">
              <a:buFont typeface="+mj-lt"/>
              <a:buAutoNum type="arabicPeriod"/>
            </a:pPr>
            <a:r>
              <a:rPr lang="en-US" dirty="0"/>
              <a:t>Reduce model complexity (aim for a linear model)</a:t>
            </a:r>
          </a:p>
          <a:p>
            <a:pPr marL="514350" indent="-514350">
              <a:buFont typeface="+mj-lt"/>
              <a:buAutoNum type="arabicPeriod"/>
            </a:pPr>
            <a:endParaRPr lang="en-US" dirty="0"/>
          </a:p>
          <a:p>
            <a:pPr marL="514350" indent="-514350">
              <a:buFont typeface="+mj-lt"/>
              <a:buAutoNum type="arabicPeriod"/>
            </a:pPr>
            <a:r>
              <a:rPr lang="en-US" dirty="0"/>
              <a:t>Plan your next plot (keep plotting trustworthy)</a:t>
            </a:r>
          </a:p>
          <a:p>
            <a:pPr marL="514350" indent="-514350">
              <a:buFont typeface="+mj-lt"/>
              <a:buAutoNum type="arabicPeriod"/>
            </a:pPr>
            <a:endParaRPr lang="da-DK" dirty="0"/>
          </a:p>
          <a:p>
            <a:pPr marL="514350" indent="-514350">
              <a:buFont typeface="+mj-lt"/>
              <a:buAutoNum type="arabicPeriod"/>
            </a:pPr>
            <a:r>
              <a:rPr lang="da-DK" dirty="0"/>
              <a:t>Avoid NaNs on a log-scale</a:t>
            </a:r>
          </a:p>
        </p:txBody>
      </p:sp>
      <p:sp>
        <p:nvSpPr>
          <p:cNvPr id="4" name="Date Placeholder 3">
            <a:extLst>
              <a:ext uri="{FF2B5EF4-FFF2-40B4-BE49-F238E27FC236}">
                <a16:creationId xmlns:a16="http://schemas.microsoft.com/office/drawing/2014/main" id="{CBEB88E7-F1E6-4342-A48D-A0E93B5C6034}"/>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79A6F5F3-C9B1-4222-8493-240612E65DF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6722452-2EA3-415F-864E-829382FD6782}"/>
              </a:ext>
            </a:extLst>
          </p:cNvPr>
          <p:cNvSpPr>
            <a:spLocks noGrp="1"/>
          </p:cNvSpPr>
          <p:nvPr>
            <p:ph type="sldNum" sz="quarter" idx="12"/>
          </p:nvPr>
        </p:nvSpPr>
        <p:spPr/>
        <p:txBody>
          <a:bodyPr/>
          <a:lstStyle/>
          <a:p>
            <a:fld id="{F6FEDE24-D50C-481B-A7B4-8AF13899101A}" type="slidenum">
              <a:rPr lang="da-DK" smtClean="0"/>
              <a:t>11</a:t>
            </a:fld>
            <a:endParaRPr lang="da-DK"/>
          </a:p>
        </p:txBody>
      </p:sp>
    </p:spTree>
    <p:extLst>
      <p:ext uri="{BB962C8B-B14F-4D97-AF65-F5344CB8AC3E}">
        <p14:creationId xmlns:p14="http://schemas.microsoft.com/office/powerpoint/2010/main" val="1729423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1A82-D44A-40C7-8C8A-1CB9332EFC61}"/>
              </a:ext>
            </a:extLst>
          </p:cNvPr>
          <p:cNvSpPr>
            <a:spLocks noGrp="1"/>
          </p:cNvSpPr>
          <p:nvPr>
            <p:ph type="title"/>
          </p:nvPr>
        </p:nvSpPr>
        <p:spPr/>
        <p:txBody>
          <a:bodyPr/>
          <a:lstStyle/>
          <a:p>
            <a:r>
              <a:rPr lang="da-DK" dirty="0"/>
              <a:t>Meme of the day</a:t>
            </a:r>
          </a:p>
        </p:txBody>
      </p:sp>
      <p:sp>
        <p:nvSpPr>
          <p:cNvPr id="3" name="Content Placeholder 2">
            <a:extLst>
              <a:ext uri="{FF2B5EF4-FFF2-40B4-BE49-F238E27FC236}">
                <a16:creationId xmlns:a16="http://schemas.microsoft.com/office/drawing/2014/main" id="{DB781CB1-EC9D-4DFC-831F-6C3EA5886401}"/>
              </a:ext>
            </a:extLst>
          </p:cNvPr>
          <p:cNvSpPr>
            <a:spLocks noGrp="1"/>
          </p:cNvSpPr>
          <p:nvPr>
            <p:ph idx="1"/>
          </p:nvPr>
        </p:nvSpPr>
        <p:spPr/>
        <p:txBody>
          <a:bodyPr/>
          <a:lstStyle/>
          <a:p>
            <a:endParaRPr lang="da-DK"/>
          </a:p>
        </p:txBody>
      </p:sp>
      <p:sp>
        <p:nvSpPr>
          <p:cNvPr id="4" name="Date Placeholder 3">
            <a:extLst>
              <a:ext uri="{FF2B5EF4-FFF2-40B4-BE49-F238E27FC236}">
                <a16:creationId xmlns:a16="http://schemas.microsoft.com/office/drawing/2014/main" id="{FB34A976-5F6D-4941-8D04-34076761CD73}"/>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4FE8151F-E0B8-4728-B9B8-7B9017E2469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6EA96E43-4478-4131-8C1E-89CB05043B1B}"/>
              </a:ext>
            </a:extLst>
          </p:cNvPr>
          <p:cNvSpPr>
            <a:spLocks noGrp="1"/>
          </p:cNvSpPr>
          <p:nvPr>
            <p:ph type="sldNum" sz="quarter" idx="12"/>
          </p:nvPr>
        </p:nvSpPr>
        <p:spPr/>
        <p:txBody>
          <a:bodyPr/>
          <a:lstStyle/>
          <a:p>
            <a:fld id="{F6FEDE24-D50C-481B-A7B4-8AF13899101A}" type="slidenum">
              <a:rPr lang="da-DK" smtClean="0"/>
              <a:t>12</a:t>
            </a:fld>
            <a:endParaRPr lang="da-DK"/>
          </a:p>
        </p:txBody>
      </p:sp>
      <p:pic>
        <p:nvPicPr>
          <p:cNvPr id="12" name="Picture 11">
            <a:extLst>
              <a:ext uri="{FF2B5EF4-FFF2-40B4-BE49-F238E27FC236}">
                <a16:creationId xmlns:a16="http://schemas.microsoft.com/office/drawing/2014/main" id="{6E412CC9-BB29-4445-97F1-2CA4EA51D2A6}"/>
              </a:ext>
            </a:extLst>
          </p:cNvPr>
          <p:cNvPicPr>
            <a:picLocks noChangeAspect="1"/>
          </p:cNvPicPr>
          <p:nvPr/>
        </p:nvPicPr>
        <p:blipFill>
          <a:blip r:embed="rId2"/>
          <a:stretch>
            <a:fillRect/>
          </a:stretch>
        </p:blipFill>
        <p:spPr>
          <a:xfrm>
            <a:off x="2112284" y="1164221"/>
            <a:ext cx="7280760" cy="4753667"/>
          </a:xfrm>
          <a:prstGeom prst="rect">
            <a:avLst/>
          </a:prstGeom>
        </p:spPr>
      </p:pic>
    </p:spTree>
    <p:extLst>
      <p:ext uri="{BB962C8B-B14F-4D97-AF65-F5344CB8AC3E}">
        <p14:creationId xmlns:p14="http://schemas.microsoft.com/office/powerpoint/2010/main" val="39310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D376-FDAA-47B8-BE8F-F62C1E370402}"/>
              </a:ext>
            </a:extLst>
          </p:cNvPr>
          <p:cNvSpPr>
            <a:spLocks noGrp="1"/>
          </p:cNvSpPr>
          <p:nvPr>
            <p:ph type="title"/>
          </p:nvPr>
        </p:nvSpPr>
        <p:spPr/>
        <p:txBody>
          <a:bodyPr/>
          <a:lstStyle/>
          <a:p>
            <a:r>
              <a:rPr lang="da-DK" dirty="0"/>
              <a:t>Dubugging is hard but nessesary</a:t>
            </a:r>
          </a:p>
        </p:txBody>
      </p:sp>
      <p:pic>
        <p:nvPicPr>
          <p:cNvPr id="10" name="Content Placeholder 9" descr="Graphical user interface, application&#10;&#10;Description automatically generated">
            <a:extLst>
              <a:ext uri="{FF2B5EF4-FFF2-40B4-BE49-F238E27FC236}">
                <a16:creationId xmlns:a16="http://schemas.microsoft.com/office/drawing/2014/main" id="{997AD774-E5ED-419C-AA09-44A4B8335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443" y="737737"/>
            <a:ext cx="4334907" cy="2737454"/>
          </a:xfrm>
        </p:spPr>
      </p:pic>
      <p:sp>
        <p:nvSpPr>
          <p:cNvPr id="4" name="Date Placeholder 3">
            <a:extLst>
              <a:ext uri="{FF2B5EF4-FFF2-40B4-BE49-F238E27FC236}">
                <a16:creationId xmlns:a16="http://schemas.microsoft.com/office/drawing/2014/main" id="{C0431A4C-0CBB-4460-B524-2CF14B32B865}"/>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C0AA8B40-8120-456F-A95B-0ACBFBA59269}"/>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B51D6A2F-C4C6-4DAD-A1D4-F3E38904E99B}"/>
              </a:ext>
            </a:extLst>
          </p:cNvPr>
          <p:cNvSpPr>
            <a:spLocks noGrp="1"/>
          </p:cNvSpPr>
          <p:nvPr>
            <p:ph type="sldNum" sz="quarter" idx="12"/>
          </p:nvPr>
        </p:nvSpPr>
        <p:spPr/>
        <p:txBody>
          <a:bodyPr/>
          <a:lstStyle/>
          <a:p>
            <a:fld id="{F6FEDE24-D50C-481B-A7B4-8AF13899101A}" type="slidenum">
              <a:rPr lang="da-DK" smtClean="0"/>
              <a:t>2</a:t>
            </a:fld>
            <a:endParaRPr lang="da-DK"/>
          </a:p>
        </p:txBody>
      </p:sp>
      <p:pic>
        <p:nvPicPr>
          <p:cNvPr id="12" name="Picture 11" descr="A person with the hand on the chin looking at a computer&#10;&#10;Description automatically generated with low confidence">
            <a:extLst>
              <a:ext uri="{FF2B5EF4-FFF2-40B4-BE49-F238E27FC236}">
                <a16:creationId xmlns:a16="http://schemas.microsoft.com/office/drawing/2014/main" id="{AD63A1EC-46C7-4A69-8E2A-BE5A122D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43" y="3665510"/>
            <a:ext cx="3340249" cy="2549278"/>
          </a:xfrm>
          <a:prstGeom prst="rect">
            <a:avLst/>
          </a:prstGeom>
        </p:spPr>
      </p:pic>
      <p:pic>
        <p:nvPicPr>
          <p:cNvPr id="14" name="Picture 13">
            <a:extLst>
              <a:ext uri="{FF2B5EF4-FFF2-40B4-BE49-F238E27FC236}">
                <a16:creationId xmlns:a16="http://schemas.microsoft.com/office/drawing/2014/main" id="{F432BB44-FB22-439F-8BFB-B7DF1B7A7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194" y="3630627"/>
            <a:ext cx="3522116" cy="2656262"/>
          </a:xfrm>
          <a:prstGeom prst="rect">
            <a:avLst/>
          </a:prstGeom>
        </p:spPr>
      </p:pic>
      <p:pic>
        <p:nvPicPr>
          <p:cNvPr id="16" name="Picture 15" descr="Graphical user interface, website&#10;&#10;Description automatically generated">
            <a:extLst>
              <a:ext uri="{FF2B5EF4-FFF2-40B4-BE49-F238E27FC236}">
                <a16:creationId xmlns:a16="http://schemas.microsoft.com/office/drawing/2014/main" id="{CCDE1183-6F54-4032-A5A1-736E0846E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0673" y="749274"/>
            <a:ext cx="3299927" cy="2639941"/>
          </a:xfrm>
          <a:prstGeom prst="rect">
            <a:avLst/>
          </a:prstGeom>
        </p:spPr>
      </p:pic>
      <p:pic>
        <p:nvPicPr>
          <p:cNvPr id="18" name="Picture 17" descr="Shape&#10;&#10;Description automatically generated">
            <a:extLst>
              <a:ext uri="{FF2B5EF4-FFF2-40B4-BE49-F238E27FC236}">
                <a16:creationId xmlns:a16="http://schemas.microsoft.com/office/drawing/2014/main" id="{A52B5B15-5B18-483F-9331-BD8EA12318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3061" y="3475191"/>
            <a:ext cx="2522744" cy="2967135"/>
          </a:xfrm>
          <a:prstGeom prst="rect">
            <a:avLst/>
          </a:prstGeom>
        </p:spPr>
      </p:pic>
      <p:pic>
        <p:nvPicPr>
          <p:cNvPr id="20" name="Picture 19" descr="A picture containing text, person&#10;&#10;Description automatically generated">
            <a:extLst>
              <a:ext uri="{FF2B5EF4-FFF2-40B4-BE49-F238E27FC236}">
                <a16:creationId xmlns:a16="http://schemas.microsoft.com/office/drawing/2014/main" id="{7D4195FB-C942-47EC-8896-3EF15843F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1923" y="996661"/>
            <a:ext cx="2522744" cy="2199381"/>
          </a:xfrm>
          <a:prstGeom prst="rect">
            <a:avLst/>
          </a:prstGeom>
        </p:spPr>
      </p:pic>
    </p:spTree>
    <p:extLst>
      <p:ext uri="{BB962C8B-B14F-4D97-AF65-F5344CB8AC3E}">
        <p14:creationId xmlns:p14="http://schemas.microsoft.com/office/powerpoint/2010/main" val="39371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D2E5-0C7A-4D8B-BCFA-392680F2E1DB}"/>
              </a:ext>
            </a:extLst>
          </p:cNvPr>
          <p:cNvSpPr>
            <a:spLocks noGrp="1"/>
          </p:cNvSpPr>
          <p:nvPr>
            <p:ph type="title"/>
          </p:nvPr>
        </p:nvSpPr>
        <p:spPr/>
        <p:txBody>
          <a:bodyPr/>
          <a:lstStyle/>
          <a:p>
            <a:r>
              <a:rPr lang="da-DK" dirty="0"/>
              <a:t>First step: Get a good enviroment</a:t>
            </a:r>
          </a:p>
        </p:txBody>
      </p:sp>
      <p:sp>
        <p:nvSpPr>
          <p:cNvPr id="3" name="Content Placeholder 2">
            <a:extLst>
              <a:ext uri="{FF2B5EF4-FFF2-40B4-BE49-F238E27FC236}">
                <a16:creationId xmlns:a16="http://schemas.microsoft.com/office/drawing/2014/main" id="{FBAA8803-1FE1-4D45-973A-93BCDA741041}"/>
              </a:ext>
            </a:extLst>
          </p:cNvPr>
          <p:cNvSpPr>
            <a:spLocks noGrp="1"/>
          </p:cNvSpPr>
          <p:nvPr>
            <p:ph idx="1"/>
          </p:nvPr>
        </p:nvSpPr>
        <p:spPr/>
        <p:txBody>
          <a:bodyPr/>
          <a:lstStyle/>
          <a:p>
            <a:pPr marL="0" indent="0" algn="ctr">
              <a:buNone/>
            </a:pPr>
            <a:r>
              <a:rPr lang="en-US" sz="4000" dirty="0">
                <a:solidFill>
                  <a:srgbClr val="FF0000"/>
                </a:solidFill>
                <a:latin typeface="Chiller" panose="04020404031007020602" pitchFamily="82" charset="0"/>
              </a:rPr>
              <a:t>Notebooks considered mostly harmful</a:t>
            </a:r>
          </a:p>
          <a:p>
            <a:pPr marL="0" indent="0">
              <a:buNone/>
            </a:pPr>
            <a:r>
              <a:rPr lang="en-US" dirty="0"/>
              <a:t>I know that </a:t>
            </a:r>
            <a:r>
              <a:rPr lang="en-US" dirty="0" err="1"/>
              <a:t>iPython</a:t>
            </a:r>
            <a:r>
              <a:rPr lang="en-US" dirty="0"/>
              <a:t> notebooks are popular and for good reason: It is easy to get started, and you don't have to worry about too much "system stuff". But eventually, the issues with notebooks outweigh the benefits. So for you own sake: get a "real" editor and work on proper scripts.</a:t>
            </a:r>
            <a:endParaRPr lang="da-DK" dirty="0"/>
          </a:p>
        </p:txBody>
      </p:sp>
      <p:sp>
        <p:nvSpPr>
          <p:cNvPr id="4" name="Date Placeholder 3">
            <a:extLst>
              <a:ext uri="{FF2B5EF4-FFF2-40B4-BE49-F238E27FC236}">
                <a16:creationId xmlns:a16="http://schemas.microsoft.com/office/drawing/2014/main" id="{A3022595-9AD6-4123-97C2-F322B2F67BDA}"/>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E8DBD61F-EDEF-473A-AC20-A1DAA2102A8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8106528D-A5A1-4633-B38E-952BACB12F2D}"/>
              </a:ext>
            </a:extLst>
          </p:cNvPr>
          <p:cNvSpPr>
            <a:spLocks noGrp="1"/>
          </p:cNvSpPr>
          <p:nvPr>
            <p:ph type="sldNum" sz="quarter" idx="12"/>
          </p:nvPr>
        </p:nvSpPr>
        <p:spPr/>
        <p:txBody>
          <a:bodyPr/>
          <a:lstStyle/>
          <a:p>
            <a:fld id="{F6FEDE24-D50C-481B-A7B4-8AF13899101A}" type="slidenum">
              <a:rPr lang="da-DK" smtClean="0"/>
              <a:t>3</a:t>
            </a:fld>
            <a:endParaRPr lang="da-DK"/>
          </a:p>
        </p:txBody>
      </p:sp>
      <p:pic>
        <p:nvPicPr>
          <p:cNvPr id="1026" name="Picture 2">
            <a:extLst>
              <a:ext uri="{FF2B5EF4-FFF2-40B4-BE49-F238E27FC236}">
                <a16:creationId xmlns:a16="http://schemas.microsoft.com/office/drawing/2014/main" id="{8F67F349-23CA-4E10-BB32-04DC1F4A20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64" y="4021569"/>
            <a:ext cx="14382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AB7DED8-6FA4-4538-B6C9-42227785A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02" y="3760285"/>
            <a:ext cx="1795905" cy="1795905"/>
          </a:xfrm>
          <a:prstGeom prst="rect">
            <a:avLst/>
          </a:prstGeom>
        </p:spPr>
      </p:pic>
      <p:pic>
        <p:nvPicPr>
          <p:cNvPr id="1030" name="Picture 6" descr="Visual Studio Code - Wikipedia">
            <a:extLst>
              <a:ext uri="{FF2B5EF4-FFF2-40B4-BE49-F238E27FC236}">
                <a16:creationId xmlns:a16="http://schemas.microsoft.com/office/drawing/2014/main" id="{26FEB4CC-0EBC-4417-B8E4-AC1C0E4ED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509" y="37057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0C52056-F439-49DB-BCEE-DA5A66C0161D}"/>
              </a:ext>
            </a:extLst>
          </p:cNvPr>
          <p:cNvPicPr>
            <a:picLocks noChangeAspect="1"/>
          </p:cNvPicPr>
          <p:nvPr/>
        </p:nvPicPr>
        <p:blipFill>
          <a:blip r:embed="rId5"/>
          <a:stretch>
            <a:fillRect/>
          </a:stretch>
        </p:blipFill>
        <p:spPr>
          <a:xfrm>
            <a:off x="9258991" y="3760285"/>
            <a:ext cx="1905000" cy="1847707"/>
          </a:xfrm>
          <a:prstGeom prst="rect">
            <a:avLst/>
          </a:prstGeom>
        </p:spPr>
      </p:pic>
      <p:sp>
        <p:nvSpPr>
          <p:cNvPr id="13" name="TextBox 12">
            <a:extLst>
              <a:ext uri="{FF2B5EF4-FFF2-40B4-BE49-F238E27FC236}">
                <a16:creationId xmlns:a16="http://schemas.microsoft.com/office/drawing/2014/main" id="{CBC67606-CEC7-46D4-9290-162174CF519B}"/>
              </a:ext>
            </a:extLst>
          </p:cNvPr>
          <p:cNvSpPr txBox="1"/>
          <p:nvPr/>
        </p:nvSpPr>
        <p:spPr>
          <a:xfrm>
            <a:off x="1491964" y="5758824"/>
            <a:ext cx="1438275" cy="369332"/>
          </a:xfrm>
          <a:prstGeom prst="rect">
            <a:avLst/>
          </a:prstGeom>
          <a:noFill/>
        </p:spPr>
        <p:txBody>
          <a:bodyPr wrap="square" rtlCol="0">
            <a:spAutoFit/>
          </a:bodyPr>
          <a:lstStyle/>
          <a:p>
            <a:pPr algn="ctr"/>
            <a:r>
              <a:rPr lang="da-DK" dirty="0"/>
              <a:t>Spyder</a:t>
            </a:r>
          </a:p>
        </p:txBody>
      </p:sp>
      <p:sp>
        <p:nvSpPr>
          <p:cNvPr id="17" name="TextBox 16">
            <a:extLst>
              <a:ext uri="{FF2B5EF4-FFF2-40B4-BE49-F238E27FC236}">
                <a16:creationId xmlns:a16="http://schemas.microsoft.com/office/drawing/2014/main" id="{ABCCDADA-4BE4-4D5C-8B66-84862043D98E}"/>
              </a:ext>
            </a:extLst>
          </p:cNvPr>
          <p:cNvSpPr txBox="1"/>
          <p:nvPr/>
        </p:nvSpPr>
        <p:spPr>
          <a:xfrm>
            <a:off x="3875836" y="5758824"/>
            <a:ext cx="1438275" cy="369332"/>
          </a:xfrm>
          <a:prstGeom prst="rect">
            <a:avLst/>
          </a:prstGeom>
          <a:noFill/>
        </p:spPr>
        <p:txBody>
          <a:bodyPr wrap="square" rtlCol="0">
            <a:spAutoFit/>
          </a:bodyPr>
          <a:lstStyle/>
          <a:p>
            <a:pPr algn="ctr"/>
            <a:r>
              <a:rPr lang="da-DK" dirty="0"/>
              <a:t>PyCharm</a:t>
            </a:r>
          </a:p>
        </p:txBody>
      </p:sp>
      <p:sp>
        <p:nvSpPr>
          <p:cNvPr id="18" name="TextBox 17">
            <a:extLst>
              <a:ext uri="{FF2B5EF4-FFF2-40B4-BE49-F238E27FC236}">
                <a16:creationId xmlns:a16="http://schemas.microsoft.com/office/drawing/2014/main" id="{63C700B4-81AB-4DF6-AEF1-75ADF06FA9F2}"/>
              </a:ext>
            </a:extLst>
          </p:cNvPr>
          <p:cNvSpPr txBox="1"/>
          <p:nvPr/>
        </p:nvSpPr>
        <p:spPr>
          <a:xfrm>
            <a:off x="6467913" y="5758824"/>
            <a:ext cx="2049596" cy="369332"/>
          </a:xfrm>
          <a:prstGeom prst="rect">
            <a:avLst/>
          </a:prstGeom>
          <a:noFill/>
        </p:spPr>
        <p:txBody>
          <a:bodyPr wrap="square" rtlCol="0">
            <a:spAutoFit/>
          </a:bodyPr>
          <a:lstStyle/>
          <a:p>
            <a:pPr algn="ctr"/>
            <a:r>
              <a:rPr lang="da-DK" dirty="0"/>
              <a:t>Visual Studio Code</a:t>
            </a:r>
          </a:p>
        </p:txBody>
      </p:sp>
      <p:sp>
        <p:nvSpPr>
          <p:cNvPr id="19" name="TextBox 18">
            <a:extLst>
              <a:ext uri="{FF2B5EF4-FFF2-40B4-BE49-F238E27FC236}">
                <a16:creationId xmlns:a16="http://schemas.microsoft.com/office/drawing/2014/main" id="{9B8F75BC-5E7D-4F91-A4C9-C6171DD05F15}"/>
              </a:ext>
            </a:extLst>
          </p:cNvPr>
          <p:cNvSpPr txBox="1"/>
          <p:nvPr/>
        </p:nvSpPr>
        <p:spPr>
          <a:xfrm>
            <a:off x="9186693" y="5758824"/>
            <a:ext cx="2049596" cy="646331"/>
          </a:xfrm>
          <a:prstGeom prst="rect">
            <a:avLst/>
          </a:prstGeom>
          <a:noFill/>
        </p:spPr>
        <p:txBody>
          <a:bodyPr wrap="square" rtlCol="0">
            <a:spAutoFit/>
          </a:bodyPr>
          <a:lstStyle/>
          <a:p>
            <a:pPr algn="ctr"/>
            <a:r>
              <a:rPr lang="da-DK" dirty="0"/>
              <a:t>Torchstudio</a:t>
            </a:r>
          </a:p>
          <a:p>
            <a:pPr algn="ctr"/>
            <a:r>
              <a:rPr lang="da-DK" dirty="0"/>
              <a:t>(in beta)</a:t>
            </a:r>
          </a:p>
        </p:txBody>
      </p:sp>
    </p:spTree>
    <p:extLst>
      <p:ext uri="{BB962C8B-B14F-4D97-AF65-F5344CB8AC3E}">
        <p14:creationId xmlns:p14="http://schemas.microsoft.com/office/powerpoint/2010/main" val="316012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6D27-5FDA-4D0D-9441-AF64E16465DA}"/>
              </a:ext>
            </a:extLst>
          </p:cNvPr>
          <p:cNvSpPr>
            <a:spLocks noGrp="1"/>
          </p:cNvSpPr>
          <p:nvPr>
            <p:ph type="title"/>
          </p:nvPr>
        </p:nvSpPr>
        <p:spPr/>
        <p:txBody>
          <a:bodyPr/>
          <a:lstStyle/>
          <a:p>
            <a:r>
              <a:rPr lang="da-DK" dirty="0"/>
              <a:t>3 ways of debugging python code</a:t>
            </a:r>
          </a:p>
        </p:txBody>
      </p:sp>
      <p:sp>
        <p:nvSpPr>
          <p:cNvPr id="3" name="Content Placeholder 2">
            <a:extLst>
              <a:ext uri="{FF2B5EF4-FFF2-40B4-BE49-F238E27FC236}">
                <a16:creationId xmlns:a16="http://schemas.microsoft.com/office/drawing/2014/main" id="{555BCD05-7E70-4389-BCB2-9EF0031F5A7F}"/>
              </a:ext>
            </a:extLst>
          </p:cNvPr>
          <p:cNvSpPr>
            <a:spLocks noGrp="1"/>
          </p:cNvSpPr>
          <p:nvPr>
            <p:ph idx="1"/>
          </p:nvPr>
        </p:nvSpPr>
        <p:spPr/>
        <p:txBody>
          <a:bodyPr>
            <a:normAutofit/>
          </a:bodyPr>
          <a:lstStyle/>
          <a:p>
            <a:pPr marL="514350" indent="-514350">
              <a:buFont typeface="+mj-lt"/>
              <a:buAutoNum type="arabicPeriod"/>
            </a:pPr>
            <a:r>
              <a:rPr lang="en-US" dirty="0"/>
              <a:t>Print statements in your code (yes, seriously):</a:t>
            </a:r>
          </a:p>
          <a:p>
            <a:pPr marL="457200" lvl="1" indent="0">
              <a:buNone/>
            </a:pPr>
            <a:r>
              <a:rPr lang="da-DK" dirty="0">
                <a:latin typeface="+mj-lt"/>
              </a:rPr>
              <a:t>	print('x.shape = {}'.format(x.shape))</a:t>
            </a:r>
            <a:endParaRPr lang="en-US" dirty="0">
              <a:latin typeface="+mj-lt"/>
            </a:endParaRPr>
          </a:p>
          <a:p>
            <a:pPr marL="514350" indent="-514350">
              <a:buFont typeface="+mj-lt"/>
              <a:buAutoNum type="arabicPeriod"/>
            </a:pPr>
            <a:r>
              <a:rPr lang="en-US" dirty="0"/>
              <a:t>Stop at an interesting point in your code and interact with the code</a:t>
            </a:r>
          </a:p>
          <a:p>
            <a:pPr marL="457200" lvl="1" indent="0">
              <a:buNone/>
            </a:pPr>
            <a:r>
              <a:rPr lang="en-US" dirty="0">
                <a:latin typeface="+mj-lt"/>
              </a:rPr>
              <a:t>	from </a:t>
            </a:r>
            <a:r>
              <a:rPr lang="en-US" dirty="0" err="1">
                <a:latin typeface="+mj-lt"/>
              </a:rPr>
              <a:t>IPython</a:t>
            </a:r>
            <a:r>
              <a:rPr lang="en-US" dirty="0">
                <a:latin typeface="+mj-lt"/>
              </a:rPr>
              <a:t> import embed; embed()</a:t>
            </a:r>
          </a:p>
          <a:p>
            <a:pPr marL="457200" lvl="1" indent="0">
              <a:buNone/>
            </a:pPr>
            <a:r>
              <a:rPr lang="en-US" dirty="0">
                <a:latin typeface="+mj-lt"/>
              </a:rPr>
              <a:t>	... # do your stuff interactively here</a:t>
            </a:r>
          </a:p>
          <a:p>
            <a:pPr marL="457200" lvl="1" indent="0">
              <a:buNone/>
            </a:pPr>
            <a:r>
              <a:rPr lang="en-US" dirty="0">
                <a:latin typeface="+mj-lt"/>
              </a:rPr>
              <a:t>	exit() # exit </a:t>
            </a:r>
            <a:r>
              <a:rPr lang="en-US" dirty="0" err="1">
                <a:latin typeface="+mj-lt"/>
              </a:rPr>
              <a:t>ipython</a:t>
            </a:r>
            <a:r>
              <a:rPr lang="en-US" dirty="0">
                <a:latin typeface="+mj-lt"/>
              </a:rPr>
              <a:t> to let your code continue</a:t>
            </a:r>
          </a:p>
          <a:p>
            <a:pPr marL="514350" indent="-514350">
              <a:buFont typeface="+mj-lt"/>
              <a:buAutoNum type="arabicPeriod"/>
            </a:pPr>
            <a:r>
              <a:rPr lang="en-US" dirty="0"/>
              <a:t>Work in an actual debugger</a:t>
            </a:r>
          </a:p>
          <a:p>
            <a:pPr marL="914400" lvl="2" indent="0">
              <a:buNone/>
            </a:pPr>
            <a:r>
              <a:rPr lang="en-US" dirty="0">
                <a:latin typeface="+mj-lt"/>
              </a:rPr>
              <a:t>import </a:t>
            </a:r>
            <a:r>
              <a:rPr lang="en-US" dirty="0" err="1">
                <a:latin typeface="+mj-lt"/>
              </a:rPr>
              <a:t>ipdb</a:t>
            </a:r>
            <a:r>
              <a:rPr lang="en-US" dirty="0">
                <a:latin typeface="+mj-lt"/>
              </a:rPr>
              <a:t>; </a:t>
            </a:r>
            <a:r>
              <a:rPr lang="en-US" dirty="0" err="1">
                <a:latin typeface="+mj-lt"/>
              </a:rPr>
              <a:t>ipdb.set_trace</a:t>
            </a:r>
            <a:r>
              <a:rPr lang="en-US" dirty="0">
                <a:latin typeface="+mj-lt"/>
              </a:rPr>
              <a:t>()</a:t>
            </a:r>
          </a:p>
          <a:p>
            <a:pPr marL="0" indent="0">
              <a:buNone/>
            </a:pPr>
            <a:endParaRPr lang="en-US" dirty="0"/>
          </a:p>
          <a:p>
            <a:pPr marL="0" indent="0">
              <a:buNone/>
            </a:pPr>
            <a:r>
              <a:rPr lang="en-US" dirty="0"/>
              <a:t>See details here: https://switowski.com/blog/ipython-debugging</a:t>
            </a:r>
            <a:endParaRPr lang="da-DK" dirty="0"/>
          </a:p>
        </p:txBody>
      </p:sp>
      <p:sp>
        <p:nvSpPr>
          <p:cNvPr id="4" name="Date Placeholder 3">
            <a:extLst>
              <a:ext uri="{FF2B5EF4-FFF2-40B4-BE49-F238E27FC236}">
                <a16:creationId xmlns:a16="http://schemas.microsoft.com/office/drawing/2014/main" id="{563054AF-7EE2-43C7-881F-362680377142}"/>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C82F8AEE-B763-4AE5-A16F-66B42D177DD7}"/>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7826BFF-1494-43EE-8C30-D4EA7A3BD5A6}"/>
              </a:ext>
            </a:extLst>
          </p:cNvPr>
          <p:cNvSpPr>
            <a:spLocks noGrp="1"/>
          </p:cNvSpPr>
          <p:nvPr>
            <p:ph type="sldNum" sz="quarter" idx="12"/>
          </p:nvPr>
        </p:nvSpPr>
        <p:spPr/>
        <p:txBody>
          <a:bodyPr/>
          <a:lstStyle/>
          <a:p>
            <a:fld id="{F6FEDE24-D50C-481B-A7B4-8AF13899101A}" type="slidenum">
              <a:rPr lang="da-DK" smtClean="0"/>
              <a:t>4</a:t>
            </a:fld>
            <a:endParaRPr lang="da-DK"/>
          </a:p>
        </p:txBody>
      </p:sp>
    </p:spTree>
    <p:extLst>
      <p:ext uri="{BB962C8B-B14F-4D97-AF65-F5344CB8AC3E}">
        <p14:creationId xmlns:p14="http://schemas.microsoft.com/office/powerpoint/2010/main" val="3263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DEEC-6B81-423B-B79F-3F98F25FC663}"/>
              </a:ext>
            </a:extLst>
          </p:cNvPr>
          <p:cNvSpPr>
            <a:spLocks noGrp="1"/>
          </p:cNvSpPr>
          <p:nvPr>
            <p:ph type="title"/>
          </p:nvPr>
        </p:nvSpPr>
        <p:spPr>
          <a:xfrm>
            <a:off x="838200" y="0"/>
            <a:ext cx="9597705" cy="1325563"/>
          </a:xfrm>
        </p:spPr>
        <p:txBody>
          <a:bodyPr/>
          <a:lstStyle/>
          <a:p>
            <a:r>
              <a:rPr lang="da-DK" dirty="0"/>
              <a:t>When everything is running, but results are wrong</a:t>
            </a:r>
          </a:p>
        </p:txBody>
      </p:sp>
      <p:sp>
        <p:nvSpPr>
          <p:cNvPr id="12" name="Rectangle 11">
            <a:extLst>
              <a:ext uri="{FF2B5EF4-FFF2-40B4-BE49-F238E27FC236}">
                <a16:creationId xmlns:a16="http://schemas.microsoft.com/office/drawing/2014/main" id="{3790DEBC-DC38-4285-A00C-FE7A2FDB1135}"/>
              </a:ext>
            </a:extLst>
          </p:cNvPr>
          <p:cNvSpPr/>
          <p:nvPr/>
        </p:nvSpPr>
        <p:spPr>
          <a:xfrm>
            <a:off x="3506513" y="5286037"/>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3" name="Rectangle 12">
            <a:extLst>
              <a:ext uri="{FF2B5EF4-FFF2-40B4-BE49-F238E27FC236}">
                <a16:creationId xmlns:a16="http://schemas.microsoft.com/office/drawing/2014/main" id="{4A6A4549-236D-4C7D-AF36-DAC93BA77AB3}"/>
              </a:ext>
            </a:extLst>
          </p:cNvPr>
          <p:cNvSpPr/>
          <p:nvPr/>
        </p:nvSpPr>
        <p:spPr>
          <a:xfrm>
            <a:off x="2787507" y="5622662"/>
            <a:ext cx="469085"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11" name="Rectangle 10">
            <a:extLst>
              <a:ext uri="{FF2B5EF4-FFF2-40B4-BE49-F238E27FC236}">
                <a16:creationId xmlns:a16="http://schemas.microsoft.com/office/drawing/2014/main" id="{09F56925-917D-4503-B618-35A397E5A741}"/>
              </a:ext>
            </a:extLst>
          </p:cNvPr>
          <p:cNvSpPr/>
          <p:nvPr/>
        </p:nvSpPr>
        <p:spPr>
          <a:xfrm>
            <a:off x="3875280" y="4954381"/>
            <a:ext cx="806042" cy="2684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a-DK"/>
          </a:p>
        </p:txBody>
      </p:sp>
      <p:sp>
        <p:nvSpPr>
          <p:cNvPr id="3" name="Content Placeholder 2">
            <a:extLst>
              <a:ext uri="{FF2B5EF4-FFF2-40B4-BE49-F238E27FC236}">
                <a16:creationId xmlns:a16="http://schemas.microsoft.com/office/drawing/2014/main" id="{81651A1D-4090-4D36-AA14-B76A1B6587B3}"/>
              </a:ext>
            </a:extLst>
          </p:cNvPr>
          <p:cNvSpPr>
            <a:spLocks noGrp="1"/>
          </p:cNvSpPr>
          <p:nvPr>
            <p:ph idx="1"/>
          </p:nvPr>
        </p:nvSpPr>
        <p:spPr>
          <a:xfrm>
            <a:off x="838200" y="1325563"/>
            <a:ext cx="10515600" cy="4833355"/>
          </a:xfrm>
        </p:spPr>
        <p:txBody>
          <a:bodyPr>
            <a:normAutofit fontScale="92500" lnSpcReduction="10000"/>
          </a:bodyPr>
          <a:lstStyle/>
          <a:p>
            <a:pPr marL="0" indent="0">
              <a:buNone/>
            </a:pPr>
            <a:r>
              <a:rPr lang="da-DK" sz="3000" dirty="0"/>
              <a:t>Debug the math!</a:t>
            </a:r>
          </a:p>
          <a:p>
            <a:pPr marL="0" indent="0">
              <a:buNone/>
            </a:pPr>
            <a:r>
              <a:rPr lang="en-US" dirty="0"/>
              <a:t>Go through your code, and if you cannot do a one-to-one match between equations and particular lines of code, then rewrite the code (that will create good habits for you to follow).</a:t>
            </a:r>
            <a:endParaRPr lang="da-DK" dirty="0"/>
          </a:p>
          <a:p>
            <a:pPr marL="0" indent="0">
              <a:buNone/>
            </a:pPr>
            <a:endParaRPr lang="en-US" dirty="0"/>
          </a:p>
          <a:p>
            <a:pPr marL="0" indent="0">
              <a:buNone/>
            </a:pPr>
            <a:r>
              <a:rPr lang="en-US" sz="3000" dirty="0"/>
              <a:t>Check dimensions!</a:t>
            </a:r>
          </a:p>
          <a:p>
            <a:pPr marL="0" indent="0">
              <a:buNone/>
            </a:pPr>
            <a:r>
              <a:rPr lang="en-US" dirty="0"/>
              <a:t>The number one bug is that people get tensor dimensions wrong.</a:t>
            </a:r>
          </a:p>
          <a:p>
            <a:pPr marL="0" indent="0">
              <a:buNone/>
            </a:pPr>
            <a:r>
              <a:rPr lang="en-US" dirty="0"/>
              <a:t>Solution: Annotate your code with comments about the shapes of all variables.</a:t>
            </a:r>
          </a:p>
          <a:p>
            <a:pPr marL="457200" lvl="1" indent="0">
              <a:buNone/>
            </a:pPr>
            <a:r>
              <a:rPr lang="en-US" dirty="0">
                <a:latin typeface="+mj-lt"/>
              </a:rPr>
              <a:t>A = </a:t>
            </a:r>
            <a:r>
              <a:rPr lang="en-US" dirty="0" err="1">
                <a:latin typeface="+mj-lt"/>
              </a:rPr>
              <a:t>torch.randn</a:t>
            </a:r>
            <a:r>
              <a:rPr lang="en-US" dirty="0">
                <a:latin typeface="+mj-lt"/>
              </a:rPr>
              <a:t>(N, D)  # </a:t>
            </a:r>
            <a:r>
              <a:rPr lang="en-US" dirty="0" err="1">
                <a:latin typeface="+mj-lt"/>
              </a:rPr>
              <a:t>NxD</a:t>
            </a:r>
            <a:endParaRPr lang="en-US" dirty="0">
              <a:latin typeface="+mj-lt"/>
            </a:endParaRPr>
          </a:p>
          <a:p>
            <a:pPr marL="457200" lvl="1" indent="0">
              <a:buNone/>
            </a:pPr>
            <a:r>
              <a:rPr lang="en-US" dirty="0">
                <a:latin typeface="+mj-lt"/>
              </a:rPr>
              <a:t>x = </a:t>
            </a:r>
            <a:r>
              <a:rPr lang="en-US" dirty="0" err="1">
                <a:latin typeface="+mj-lt"/>
              </a:rPr>
              <a:t>torch.randn</a:t>
            </a:r>
            <a:r>
              <a:rPr lang="en-US" dirty="0">
                <a:latin typeface="+mj-lt"/>
              </a:rPr>
              <a:t>(D)  # D</a:t>
            </a:r>
          </a:p>
          <a:p>
            <a:pPr marL="457200" lvl="1" indent="0">
              <a:buNone/>
            </a:pPr>
            <a:r>
              <a:rPr lang="en-US" dirty="0">
                <a:latin typeface="+mj-lt"/>
              </a:rPr>
              <a:t>Ax = A.mv(x) # N</a:t>
            </a:r>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636A36A9-B9F5-49A4-A872-BFE9416036AE}"/>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7FFF69F9-6CFD-4ED7-952F-26DBFAF7524B}"/>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E7E26D30-D744-40BA-A89B-9B0C0C144D72}"/>
              </a:ext>
            </a:extLst>
          </p:cNvPr>
          <p:cNvSpPr>
            <a:spLocks noGrp="1"/>
          </p:cNvSpPr>
          <p:nvPr>
            <p:ph type="sldNum" sz="quarter" idx="12"/>
          </p:nvPr>
        </p:nvSpPr>
        <p:spPr/>
        <p:txBody>
          <a:bodyPr/>
          <a:lstStyle/>
          <a:p>
            <a:fld id="{F6FEDE24-D50C-481B-A7B4-8AF13899101A}" type="slidenum">
              <a:rPr lang="da-DK" smtClean="0"/>
              <a:t>5</a:t>
            </a:fld>
            <a:endParaRPr lang="da-DK"/>
          </a:p>
        </p:txBody>
      </p:sp>
    </p:spTree>
    <p:extLst>
      <p:ext uri="{BB962C8B-B14F-4D97-AF65-F5344CB8AC3E}">
        <p14:creationId xmlns:p14="http://schemas.microsoft.com/office/powerpoint/2010/main" val="285251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BA54-5A46-417A-8AD2-E0A83D967C46}"/>
              </a:ext>
            </a:extLst>
          </p:cNvPr>
          <p:cNvSpPr>
            <a:spLocks noGrp="1"/>
          </p:cNvSpPr>
          <p:nvPr>
            <p:ph type="title"/>
          </p:nvPr>
        </p:nvSpPr>
        <p:spPr>
          <a:xfrm>
            <a:off x="838200" y="-71649"/>
            <a:ext cx="10515600" cy="1325563"/>
          </a:xfrm>
        </p:spPr>
        <p:txBody>
          <a:bodyPr/>
          <a:lstStyle/>
          <a:p>
            <a:r>
              <a:rPr lang="da-DK" dirty="0"/>
              <a:t>When everything is running, but results are wrong</a:t>
            </a:r>
          </a:p>
        </p:txBody>
      </p:sp>
      <p:sp>
        <p:nvSpPr>
          <p:cNvPr id="3" name="Content Placeholder 2">
            <a:extLst>
              <a:ext uri="{FF2B5EF4-FFF2-40B4-BE49-F238E27FC236}">
                <a16:creationId xmlns:a16="http://schemas.microsoft.com/office/drawing/2014/main" id="{19B0CAB6-0B7B-4140-B34B-938DE92A40EB}"/>
              </a:ext>
            </a:extLst>
          </p:cNvPr>
          <p:cNvSpPr>
            <a:spLocks noGrp="1"/>
          </p:cNvSpPr>
          <p:nvPr>
            <p:ph idx="1"/>
          </p:nvPr>
        </p:nvSpPr>
        <p:spPr>
          <a:xfrm>
            <a:off x="838200" y="1343608"/>
            <a:ext cx="5991808" cy="4833355"/>
          </a:xfrm>
        </p:spPr>
        <p:txBody>
          <a:bodyPr>
            <a:normAutofit/>
          </a:bodyPr>
          <a:lstStyle/>
          <a:p>
            <a:pPr marL="0" indent="0">
              <a:buNone/>
            </a:pPr>
            <a:r>
              <a:rPr lang="da-DK" dirty="0"/>
              <a:t>Lookout for broadcasting!</a:t>
            </a:r>
          </a:p>
          <a:p>
            <a:pPr marL="0" indent="0">
              <a:buNone/>
            </a:pPr>
            <a:r>
              <a:rPr lang="da-DK" sz="2400" dirty="0"/>
              <a:t>Broadcasting is both a blessing and curse of python</a:t>
            </a:r>
          </a:p>
          <a:p>
            <a:pPr marL="0" indent="0">
              <a:buNone/>
            </a:pPr>
            <a:endParaRPr lang="da-DK" dirty="0"/>
          </a:p>
          <a:p>
            <a:pPr marL="0" indent="0">
              <a:buNone/>
            </a:pPr>
            <a:r>
              <a:rPr lang="da-DK" sz="2400" dirty="0"/>
              <a:t>It can create serious problems (real life example)</a:t>
            </a:r>
          </a:p>
          <a:p>
            <a:pPr marL="457200" lvl="1" indent="0">
              <a:buNone/>
            </a:pPr>
            <a:r>
              <a:rPr lang="da-DK" dirty="0">
                <a:latin typeface="+mj-lt"/>
              </a:rPr>
              <a:t>preds = torch.randn(100)</a:t>
            </a:r>
          </a:p>
          <a:p>
            <a:pPr marL="457200" lvl="1" indent="0">
              <a:buNone/>
            </a:pPr>
            <a:r>
              <a:rPr lang="da-DK" dirty="0">
                <a:latin typeface="+mj-lt"/>
              </a:rPr>
              <a:t>target = torch.randn(100,1)</a:t>
            </a:r>
          </a:p>
          <a:p>
            <a:pPr marL="457200" lvl="1" indent="0">
              <a:buNone/>
            </a:pPr>
            <a:r>
              <a:rPr lang="da-DK" dirty="0">
                <a:latin typeface="+mj-lt"/>
              </a:rPr>
              <a:t>loss = (target – preds).abs().pow(2.0).sum()</a:t>
            </a:r>
          </a:p>
          <a:p>
            <a:pPr marL="457200" lvl="1" indent="0">
              <a:buNone/>
            </a:pPr>
            <a:endParaRPr lang="da-DK" dirty="0">
              <a:latin typeface="+mj-lt"/>
            </a:endParaRPr>
          </a:p>
          <a:p>
            <a:pPr marL="0" indent="0">
              <a:buNone/>
            </a:pPr>
            <a:r>
              <a:rPr lang="da-DK" dirty="0"/>
              <a:t>What is the problem here?</a:t>
            </a:r>
          </a:p>
        </p:txBody>
      </p:sp>
      <p:sp>
        <p:nvSpPr>
          <p:cNvPr id="4" name="Date Placeholder 3">
            <a:extLst>
              <a:ext uri="{FF2B5EF4-FFF2-40B4-BE49-F238E27FC236}">
                <a16:creationId xmlns:a16="http://schemas.microsoft.com/office/drawing/2014/main" id="{10A5DFA0-94FD-4836-B4B1-E2FB048BA5DD}"/>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7C732941-A8AC-4667-95CC-66607F423F36}"/>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2725EE4-0892-4413-BCC7-D96BC4D3A4CA}"/>
              </a:ext>
            </a:extLst>
          </p:cNvPr>
          <p:cNvSpPr>
            <a:spLocks noGrp="1"/>
          </p:cNvSpPr>
          <p:nvPr>
            <p:ph type="sldNum" sz="quarter" idx="12"/>
          </p:nvPr>
        </p:nvSpPr>
        <p:spPr/>
        <p:txBody>
          <a:bodyPr/>
          <a:lstStyle/>
          <a:p>
            <a:fld id="{F6FEDE24-D50C-481B-A7B4-8AF13899101A}" type="slidenum">
              <a:rPr lang="da-DK" smtClean="0"/>
              <a:t>6</a:t>
            </a:fld>
            <a:endParaRPr lang="da-DK"/>
          </a:p>
        </p:txBody>
      </p:sp>
      <p:pic>
        <p:nvPicPr>
          <p:cNvPr id="10" name="Picture 9" descr="A picture containing text, electronics&#10;&#10;Description automatically generated">
            <a:extLst>
              <a:ext uri="{FF2B5EF4-FFF2-40B4-BE49-F238E27FC236}">
                <a16:creationId xmlns:a16="http://schemas.microsoft.com/office/drawing/2014/main" id="{3AE48642-84C8-4150-A0BD-443B27FFC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061" y="1872642"/>
            <a:ext cx="5204681" cy="3775286"/>
          </a:xfrm>
          <a:prstGeom prst="rect">
            <a:avLst/>
          </a:prstGeom>
        </p:spPr>
      </p:pic>
    </p:spTree>
    <p:extLst>
      <p:ext uri="{BB962C8B-B14F-4D97-AF65-F5344CB8AC3E}">
        <p14:creationId xmlns:p14="http://schemas.microsoft.com/office/powerpoint/2010/main" val="354963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10A-0D89-4B7B-A3E1-5D3CC179C0AB}"/>
              </a:ext>
            </a:extLst>
          </p:cNvPr>
          <p:cNvSpPr>
            <a:spLocks noGrp="1"/>
          </p:cNvSpPr>
          <p:nvPr>
            <p:ph type="title"/>
          </p:nvPr>
        </p:nvSpPr>
        <p:spPr/>
        <p:txBody>
          <a:bodyPr/>
          <a:lstStyle/>
          <a:p>
            <a:r>
              <a:rPr lang="da-DK" dirty="0"/>
              <a:t>Software can help</a:t>
            </a:r>
          </a:p>
        </p:txBody>
      </p:sp>
      <p:sp>
        <p:nvSpPr>
          <p:cNvPr id="3" name="Content Placeholder 2">
            <a:extLst>
              <a:ext uri="{FF2B5EF4-FFF2-40B4-BE49-F238E27FC236}">
                <a16:creationId xmlns:a16="http://schemas.microsoft.com/office/drawing/2014/main" id="{C2F9ED98-B3F7-4A7B-A55D-077D5C80830C}"/>
              </a:ext>
            </a:extLst>
          </p:cNvPr>
          <p:cNvSpPr>
            <a:spLocks noGrp="1"/>
          </p:cNvSpPr>
          <p:nvPr>
            <p:ph idx="1"/>
          </p:nvPr>
        </p:nvSpPr>
        <p:spPr/>
        <p:txBody>
          <a:bodyPr>
            <a:normAutofit/>
          </a:bodyPr>
          <a:lstStyle/>
          <a:p>
            <a:pPr marL="0" indent="0">
              <a:buNone/>
            </a:pPr>
            <a:r>
              <a:rPr lang="en-US" dirty="0"/>
              <a:t>You can go further and use </a:t>
            </a:r>
            <a:r>
              <a:rPr lang="en-US" dirty="0" err="1"/>
              <a:t>ShapeGuard</a:t>
            </a:r>
            <a:r>
              <a:rPr lang="en-US" dirty="0"/>
              <a:t>:</a:t>
            </a:r>
          </a:p>
          <a:p>
            <a:pPr marL="457200" lvl="1" indent="0">
              <a:buNone/>
            </a:pPr>
            <a:r>
              <a:rPr lang="en-US" dirty="0">
                <a:latin typeface="+mj-lt"/>
              </a:rPr>
              <a:t>pip install torch-</a:t>
            </a:r>
            <a:r>
              <a:rPr lang="en-US" dirty="0" err="1">
                <a:latin typeface="+mj-lt"/>
              </a:rPr>
              <a:t>shapeguard</a:t>
            </a:r>
            <a:endParaRPr lang="en-US" dirty="0">
              <a:latin typeface="+mj-lt"/>
            </a:endParaRPr>
          </a:p>
          <a:p>
            <a:pPr marL="0" indent="0">
              <a:buNone/>
            </a:pPr>
            <a:r>
              <a:rPr lang="en-US" dirty="0"/>
              <a:t>Then you can do</a:t>
            </a:r>
          </a:p>
          <a:p>
            <a:pPr marL="457200" lvl="1" indent="0">
              <a:buNone/>
            </a:pPr>
            <a:r>
              <a:rPr lang="en-US" dirty="0">
                <a:latin typeface="+mj-lt"/>
              </a:rPr>
              <a:t>A.sg(N, D)</a:t>
            </a:r>
          </a:p>
          <a:p>
            <a:pPr marL="457200" lvl="1" indent="0">
              <a:buNone/>
            </a:pPr>
            <a:r>
              <a:rPr lang="en-US" dirty="0">
                <a:latin typeface="+mj-lt"/>
              </a:rPr>
              <a:t>x.sg(D)</a:t>
            </a:r>
          </a:p>
          <a:p>
            <a:pPr marL="457200" lvl="1" indent="0">
              <a:buNone/>
            </a:pPr>
            <a:r>
              <a:rPr lang="en-US" dirty="0">
                <a:latin typeface="+mj-lt"/>
              </a:rPr>
              <a:t>Ax.sg(N)</a:t>
            </a:r>
          </a:p>
          <a:p>
            <a:pPr marL="0" indent="0">
              <a:buNone/>
            </a:pPr>
            <a:r>
              <a:rPr lang="en-US" dirty="0"/>
              <a:t>and your code will fail if dimensions aren't right. Quite neat!</a:t>
            </a:r>
          </a:p>
          <a:p>
            <a:pPr marL="0" indent="0">
              <a:buNone/>
            </a:pPr>
            <a:r>
              <a:rPr lang="en-US" dirty="0"/>
              <a:t>See details here: https://github.com/rasmusbergpalm/shapeguard</a:t>
            </a:r>
            <a:endParaRPr lang="da-DK" dirty="0"/>
          </a:p>
        </p:txBody>
      </p:sp>
      <p:sp>
        <p:nvSpPr>
          <p:cNvPr id="4" name="Date Placeholder 3">
            <a:extLst>
              <a:ext uri="{FF2B5EF4-FFF2-40B4-BE49-F238E27FC236}">
                <a16:creationId xmlns:a16="http://schemas.microsoft.com/office/drawing/2014/main" id="{60C2BA9C-E872-47A9-ADB9-B803E101560D}"/>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9EEE5CAB-5B76-49A4-84C1-4ABEC10265A5}"/>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075FFD71-BEB4-4952-81CD-29E1ACD8CBEE}"/>
              </a:ext>
            </a:extLst>
          </p:cNvPr>
          <p:cNvSpPr>
            <a:spLocks noGrp="1"/>
          </p:cNvSpPr>
          <p:nvPr>
            <p:ph type="sldNum" sz="quarter" idx="12"/>
          </p:nvPr>
        </p:nvSpPr>
        <p:spPr/>
        <p:txBody>
          <a:bodyPr/>
          <a:lstStyle/>
          <a:p>
            <a:fld id="{F6FEDE24-D50C-481B-A7B4-8AF13899101A}" type="slidenum">
              <a:rPr lang="da-DK" smtClean="0"/>
              <a:t>7</a:t>
            </a:fld>
            <a:endParaRPr lang="da-DK"/>
          </a:p>
        </p:txBody>
      </p:sp>
    </p:spTree>
    <p:extLst>
      <p:ext uri="{BB962C8B-B14F-4D97-AF65-F5344CB8AC3E}">
        <p14:creationId xmlns:p14="http://schemas.microsoft.com/office/powerpoint/2010/main" val="167238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E4F8-3AA8-496E-A1BF-86CE95A386E3}"/>
              </a:ext>
            </a:extLst>
          </p:cNvPr>
          <p:cNvSpPr>
            <a:spLocks noGrp="1"/>
          </p:cNvSpPr>
          <p:nvPr>
            <p:ph type="title"/>
          </p:nvPr>
        </p:nvSpPr>
        <p:spPr/>
        <p:txBody>
          <a:bodyPr/>
          <a:lstStyle/>
          <a:p>
            <a:r>
              <a:rPr lang="da-DK" dirty="0"/>
              <a:t>Reduce Model Complexity</a:t>
            </a:r>
          </a:p>
        </p:txBody>
      </p:sp>
      <p:sp>
        <p:nvSpPr>
          <p:cNvPr id="3" name="Content Placeholder 2">
            <a:extLst>
              <a:ext uri="{FF2B5EF4-FFF2-40B4-BE49-F238E27FC236}">
                <a16:creationId xmlns:a16="http://schemas.microsoft.com/office/drawing/2014/main" id="{AA989B6A-E403-4436-8640-990668114C17}"/>
              </a:ext>
            </a:extLst>
          </p:cNvPr>
          <p:cNvSpPr>
            <a:spLocks noGrp="1"/>
          </p:cNvSpPr>
          <p:nvPr>
            <p:ph idx="1"/>
          </p:nvPr>
        </p:nvSpPr>
        <p:spPr/>
        <p:txBody>
          <a:bodyPr>
            <a:normAutofit/>
          </a:bodyPr>
          <a:lstStyle/>
          <a:p>
            <a:pPr marL="0" indent="0">
              <a:buNone/>
            </a:pPr>
            <a:r>
              <a:rPr lang="en-US" dirty="0"/>
              <a:t>When things don't work, build a more simple model (ideally start with a simple model)</a:t>
            </a:r>
          </a:p>
          <a:p>
            <a:endParaRPr lang="en-US" dirty="0"/>
          </a:p>
          <a:p>
            <a:pPr marL="0" indent="0">
              <a:buNone/>
            </a:pPr>
            <a:r>
              <a:rPr lang="en-US" dirty="0"/>
              <a:t>If you can, start with linear model. Here you often understand all aspects of the model. For instance, an autoencoder with a linear encoder and decoder should give you the same latent codes as PCA. Always, start with the settings where you can verify if your implementation does the right thing in non-trivial models, we don't know what the model should be doing, so debugging is difficult...</a:t>
            </a:r>
            <a:endParaRPr lang="da-DK" dirty="0"/>
          </a:p>
        </p:txBody>
      </p:sp>
      <p:sp>
        <p:nvSpPr>
          <p:cNvPr id="4" name="Date Placeholder 3">
            <a:extLst>
              <a:ext uri="{FF2B5EF4-FFF2-40B4-BE49-F238E27FC236}">
                <a16:creationId xmlns:a16="http://schemas.microsoft.com/office/drawing/2014/main" id="{CDF76A0D-BB5F-4019-B564-1C7DF302168A}"/>
              </a:ext>
            </a:extLst>
          </p:cNvPr>
          <p:cNvSpPr>
            <a:spLocks noGrp="1"/>
          </p:cNvSpPr>
          <p:nvPr>
            <p:ph type="dt" sz="half" idx="10"/>
          </p:nvPr>
        </p:nvSpPr>
        <p:spPr/>
        <p:txBody>
          <a:bodyPr/>
          <a:lstStyle/>
          <a:p>
            <a:fld id="{019E29B9-5584-4737-9C98-1B926378C778}" type="datetime1">
              <a:rPr lang="en-US" smtClean="0"/>
              <a:t>4/28/2021</a:t>
            </a:fld>
            <a:endParaRPr lang="da-DK"/>
          </a:p>
        </p:txBody>
      </p:sp>
      <p:sp>
        <p:nvSpPr>
          <p:cNvPr id="5" name="Footer Placeholder 4">
            <a:extLst>
              <a:ext uri="{FF2B5EF4-FFF2-40B4-BE49-F238E27FC236}">
                <a16:creationId xmlns:a16="http://schemas.microsoft.com/office/drawing/2014/main" id="{AAF45CBC-B834-4808-A28D-D1F96BC719D2}"/>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1A81DAF-9206-4350-A7D1-6610918ED812}"/>
              </a:ext>
            </a:extLst>
          </p:cNvPr>
          <p:cNvSpPr>
            <a:spLocks noGrp="1"/>
          </p:cNvSpPr>
          <p:nvPr>
            <p:ph type="sldNum" sz="quarter" idx="12"/>
          </p:nvPr>
        </p:nvSpPr>
        <p:spPr/>
        <p:txBody>
          <a:bodyPr/>
          <a:lstStyle/>
          <a:p>
            <a:fld id="{F6FEDE24-D50C-481B-A7B4-8AF13899101A}" type="slidenum">
              <a:rPr lang="da-DK" smtClean="0"/>
              <a:t>8</a:t>
            </a:fld>
            <a:endParaRPr lang="da-DK"/>
          </a:p>
        </p:txBody>
      </p:sp>
    </p:spTree>
    <p:extLst>
      <p:ext uri="{BB962C8B-B14F-4D97-AF65-F5344CB8AC3E}">
        <p14:creationId xmlns:p14="http://schemas.microsoft.com/office/powerpoint/2010/main" val="21271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4533-4333-4B2B-88AA-F08F654F2B71}"/>
              </a:ext>
            </a:extLst>
          </p:cNvPr>
          <p:cNvSpPr>
            <a:spLocks noGrp="1"/>
          </p:cNvSpPr>
          <p:nvPr>
            <p:ph type="title"/>
          </p:nvPr>
        </p:nvSpPr>
        <p:spPr/>
        <p:txBody>
          <a:bodyPr/>
          <a:lstStyle/>
          <a:p>
            <a:r>
              <a:rPr lang="da-DK" dirty="0"/>
              <a:t>Plotting</a:t>
            </a:r>
          </a:p>
        </p:txBody>
      </p:sp>
      <p:sp>
        <p:nvSpPr>
          <p:cNvPr id="3" name="Content Placeholder 2">
            <a:extLst>
              <a:ext uri="{FF2B5EF4-FFF2-40B4-BE49-F238E27FC236}">
                <a16:creationId xmlns:a16="http://schemas.microsoft.com/office/drawing/2014/main" id="{E856B3DE-5002-4463-B044-EE9696131DC2}"/>
              </a:ext>
            </a:extLst>
          </p:cNvPr>
          <p:cNvSpPr>
            <a:spLocks noGrp="1"/>
          </p:cNvSpPr>
          <p:nvPr>
            <p:ph idx="1"/>
          </p:nvPr>
        </p:nvSpPr>
        <p:spPr/>
        <p:txBody>
          <a:bodyPr/>
          <a:lstStyle/>
          <a:p>
            <a:pPr marL="514350" indent="-514350">
              <a:buFont typeface="+mj-lt"/>
              <a:buAutoNum type="arabicPeriod"/>
            </a:pPr>
            <a:r>
              <a:rPr lang="en-US" dirty="0"/>
              <a:t>Can you reduce data dimension (synthetically) ? That might allow you to plot stuff.</a:t>
            </a:r>
          </a:p>
          <a:p>
            <a:pPr marL="514350" indent="-514350">
              <a:buFont typeface="+mj-lt"/>
              <a:buAutoNum type="arabicPeriod"/>
            </a:pPr>
            <a:endParaRPr lang="en-US" dirty="0"/>
          </a:p>
          <a:p>
            <a:pPr marL="514350" indent="-514350">
              <a:buFont typeface="+mj-lt"/>
              <a:buAutoNum type="arabicPeriod"/>
            </a:pPr>
            <a:r>
              <a:rPr lang="en-US" dirty="0"/>
              <a:t>Can you reduce the number of model parameters? That might allow you to plot how the parameters evolve during training.</a:t>
            </a:r>
          </a:p>
          <a:p>
            <a:pPr marL="514350" indent="-514350">
              <a:buFont typeface="+mj-lt"/>
              <a:buAutoNum type="arabicPeriod"/>
            </a:pPr>
            <a:endParaRPr lang="en-US" dirty="0"/>
          </a:p>
          <a:p>
            <a:pPr marL="514350" indent="-514350">
              <a:buFont typeface="+mj-lt"/>
              <a:buAutoNum type="arabicPeriod"/>
            </a:pPr>
            <a:r>
              <a:rPr lang="en-US" dirty="0"/>
              <a:t>If you cannot reduce dimensions (are you sure?), then plot anyway. Beware of t-SNE and the likes: plots looks great but tend to be so misleading that you cannot learn from them.</a:t>
            </a:r>
            <a:endParaRPr lang="da-DK" dirty="0"/>
          </a:p>
        </p:txBody>
      </p:sp>
      <p:sp>
        <p:nvSpPr>
          <p:cNvPr id="4" name="Date Placeholder 3">
            <a:extLst>
              <a:ext uri="{FF2B5EF4-FFF2-40B4-BE49-F238E27FC236}">
                <a16:creationId xmlns:a16="http://schemas.microsoft.com/office/drawing/2014/main" id="{5EA75FD4-C172-494E-BFDB-40F1261A10D9}"/>
              </a:ext>
            </a:extLst>
          </p:cNvPr>
          <p:cNvSpPr>
            <a:spLocks noGrp="1"/>
          </p:cNvSpPr>
          <p:nvPr>
            <p:ph type="dt" sz="half" idx="10"/>
          </p:nvPr>
        </p:nvSpPr>
        <p:spPr/>
        <p:txBody>
          <a:bodyPr/>
          <a:lstStyle/>
          <a:p>
            <a:fld id="{019E29B9-5584-4737-9C98-1B926378C778}" type="datetime1">
              <a:rPr lang="en-US" smtClean="0"/>
              <a:t>4/28/2021</a:t>
            </a:fld>
            <a:endParaRPr lang="da-DK" dirty="0"/>
          </a:p>
        </p:txBody>
      </p:sp>
      <p:sp>
        <p:nvSpPr>
          <p:cNvPr id="5" name="Footer Placeholder 4">
            <a:extLst>
              <a:ext uri="{FF2B5EF4-FFF2-40B4-BE49-F238E27FC236}">
                <a16:creationId xmlns:a16="http://schemas.microsoft.com/office/drawing/2014/main" id="{082A24CC-3CA7-4514-AD90-6AF93823956A}"/>
              </a:ext>
            </a:extLst>
          </p:cNvPr>
          <p:cNvSpPr>
            <a:spLocks noGrp="1"/>
          </p:cNvSpPr>
          <p:nvPr>
            <p:ph type="ftr" sz="quarter" idx="11"/>
          </p:nvPr>
        </p:nvSpPr>
        <p:spPr/>
        <p:txBody>
          <a:bodyPr/>
          <a:lstStyle/>
          <a:p>
            <a:r>
              <a:rPr lang="da-DK"/>
              <a:t>Nicki Skafte Detlefsen</a:t>
            </a:r>
          </a:p>
        </p:txBody>
      </p:sp>
      <p:sp>
        <p:nvSpPr>
          <p:cNvPr id="6" name="Slide Number Placeholder 5">
            <a:extLst>
              <a:ext uri="{FF2B5EF4-FFF2-40B4-BE49-F238E27FC236}">
                <a16:creationId xmlns:a16="http://schemas.microsoft.com/office/drawing/2014/main" id="{9E4A4616-D692-4C7F-8857-A43B2DABCE70}"/>
              </a:ext>
            </a:extLst>
          </p:cNvPr>
          <p:cNvSpPr>
            <a:spLocks noGrp="1"/>
          </p:cNvSpPr>
          <p:nvPr>
            <p:ph type="sldNum" sz="quarter" idx="12"/>
          </p:nvPr>
        </p:nvSpPr>
        <p:spPr/>
        <p:txBody>
          <a:bodyPr/>
          <a:lstStyle/>
          <a:p>
            <a:fld id="{F6FEDE24-D50C-481B-A7B4-8AF13899101A}" type="slidenum">
              <a:rPr lang="da-DK" smtClean="0"/>
              <a:t>9</a:t>
            </a:fld>
            <a:endParaRPr lang="da-DK"/>
          </a:p>
        </p:txBody>
      </p:sp>
    </p:spTree>
    <p:extLst>
      <p:ext uri="{BB962C8B-B14F-4D97-AF65-F5344CB8AC3E}">
        <p14:creationId xmlns:p14="http://schemas.microsoft.com/office/powerpoint/2010/main" val="44493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820</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Chiller</vt:lpstr>
      <vt:lpstr>Office Theme</vt:lpstr>
      <vt:lpstr>Debugging ML Code</vt:lpstr>
      <vt:lpstr>Dubugging is hard but nessesary</vt:lpstr>
      <vt:lpstr>First step: Get a good enviroment</vt:lpstr>
      <vt:lpstr>3 ways of debugging python code</vt:lpstr>
      <vt:lpstr>When everything is running, but results are wrong</vt:lpstr>
      <vt:lpstr>When everything is running, but results are wrong</vt:lpstr>
      <vt:lpstr>Software can help</vt:lpstr>
      <vt:lpstr>Reduce Model Complexity</vt:lpstr>
      <vt:lpstr>Plotting</vt:lpstr>
      <vt:lpstr>Why do I get Nans?</vt:lpstr>
      <vt:lpstr>Summary</vt:lpstr>
      <vt:lpstr>Meme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autodiff changed the world</dc:title>
  <dc:creator>Nicki Skafte Detlefsen</dc:creator>
  <cp:lastModifiedBy>Nicki Skafte Detlefsen</cp:lastModifiedBy>
  <cp:revision>15</cp:revision>
  <dcterms:created xsi:type="dcterms:W3CDTF">2021-04-07T10:04:14Z</dcterms:created>
  <dcterms:modified xsi:type="dcterms:W3CDTF">2021-04-28T10:29:11Z</dcterms:modified>
</cp:coreProperties>
</file>