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F617-689B-4AC0-AD53-5F717066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fafa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40" y="170439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Be carefull with over-pruning as you may loose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2" y="1096627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fremework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Hyperparameters</vt:lpstr>
      <vt:lpstr>Why do we optimize hyperparameters</vt:lpstr>
      <vt:lpstr>What is considered a hyperparameter?</vt:lpstr>
      <vt:lpstr>What about doing grid search?</vt:lpstr>
      <vt:lpstr>Baysian to the rescue</vt:lpstr>
      <vt:lpstr>Pruning</vt:lpstr>
      <vt:lpstr>Hyperparameter fremework 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11</cp:revision>
  <dcterms:created xsi:type="dcterms:W3CDTF">2021-04-07T10:04:14Z</dcterms:created>
  <dcterms:modified xsi:type="dcterms:W3CDTF">2021-04-28T12:57:45Z</dcterms:modified>
</cp:coreProperties>
</file>