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10-06-2021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10-06-2021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6/10/2021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6/10/2021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6/10/2021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6/10/2021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6/10/2021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6/10/2021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nsde@dtu.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rnia/korn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usty1s/pytorch_geometr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pytorch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7A8-BC8E-43BD-8538-A3AFE335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Hand-in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CBB7-FC73-4AEC-99A6-FBAF00D4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By 17:00 today ONE group member should send an email to me (</a:t>
            </a:r>
            <a:r>
              <a:rPr lang="da-DK" dirty="0">
                <a:hlinkClick r:id="rId2"/>
              </a:rPr>
              <a:t>nsde@dtu.dk</a:t>
            </a:r>
            <a:r>
              <a:rPr lang="da-DK" dirty="0"/>
              <a:t>) with the following info</a:t>
            </a:r>
          </a:p>
          <a:p>
            <a:pPr lvl="1"/>
            <a:r>
              <a:rPr lang="da-DK" dirty="0"/>
              <a:t>Link to github reposatory</a:t>
            </a:r>
          </a:p>
          <a:p>
            <a:pPr lvl="1"/>
            <a:r>
              <a:rPr lang="da-DK" dirty="0"/>
              <a:t>Study number of all group members</a:t>
            </a:r>
          </a:p>
          <a:p>
            <a:pPr lvl="1"/>
            <a:r>
              <a:rPr lang="da-DK" dirty="0"/>
              <a:t>Your project description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446C-A366-4610-B055-4045ED2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9919-82A9-49C7-8B72-19652C5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F580-A352-4FE4-AFB7-909A4BF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38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FCFD-9181-423A-A27C-0BB5160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51F5-BA1D-408A-8722-F657D722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Thursday 24/6 – internal evaluation by Nicki and Søren</a:t>
            </a:r>
          </a:p>
          <a:p>
            <a:endParaRPr lang="da-DK" dirty="0"/>
          </a:p>
          <a:p>
            <a:r>
              <a:rPr lang="da-DK" dirty="0"/>
              <a:t>Group presentation</a:t>
            </a:r>
          </a:p>
          <a:p>
            <a:pPr lvl="1"/>
            <a:r>
              <a:rPr lang="da-DK" dirty="0"/>
              <a:t>7-10 minutes of powerpoint/reposatory showcase</a:t>
            </a:r>
          </a:p>
          <a:p>
            <a:pPr lvl="1"/>
            <a:r>
              <a:rPr lang="da-DK" dirty="0"/>
              <a:t>7-10 minutes of discussion</a:t>
            </a:r>
          </a:p>
          <a:p>
            <a:endParaRPr lang="da-DK" dirty="0"/>
          </a:p>
          <a:p>
            <a:r>
              <a:rPr lang="da-DK" dirty="0"/>
              <a:t>What you will be evaluated on:</a:t>
            </a:r>
          </a:p>
          <a:p>
            <a:pPr lvl="1"/>
            <a:r>
              <a:rPr lang="da-DK" dirty="0"/>
              <a:t>How well you have included what is though in the course</a:t>
            </a:r>
          </a:p>
          <a:p>
            <a:pPr lvl="1"/>
            <a:endParaRPr lang="en-US" dirty="0"/>
          </a:p>
          <a:p>
            <a:r>
              <a:rPr lang="en-US" dirty="0"/>
              <a:t>What you will NOT be evaluated on</a:t>
            </a:r>
          </a:p>
          <a:p>
            <a:pPr lvl="1"/>
            <a:r>
              <a:rPr lang="en-US" dirty="0"/>
              <a:t>How epic your deep learning model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BA15-300F-48E6-AD24-83C561C3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9997-D869-4C1E-8DE6-8533C7B9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DBA2-C081-4BB6-AC6B-53320518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42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D216-FDED-4554-B062-92019D57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Some good advise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4984-F1F3-4FE7-B19B-0E68E325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Document everything</a:t>
            </a:r>
          </a:p>
          <a:p>
            <a:pPr lvl="1"/>
            <a:r>
              <a:rPr lang="da-DK" dirty="0"/>
              <a:t>Take screenshots of your work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Parallize work</a:t>
            </a:r>
          </a:p>
          <a:p>
            <a:pPr lvl="1"/>
            <a:r>
              <a:rPr lang="da-DK" dirty="0"/>
              <a:t>Many of the checkpoints are independent of each other</a:t>
            </a:r>
          </a:p>
          <a:p>
            <a:pPr marL="457200" lvl="1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CCD-0B93-4CD2-B481-616E63A6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8443-4C18-4F9E-A25B-3AEFA22C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564-891D-4365-8916-95550D1E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84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D41-D53D-482E-94BF-8F2B68B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5F0B-2023-401A-AF39-D413063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827106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of frameworks build to be used in combination with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E6BD-252A-4580-99AE-3919949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C2FC-5A54-4DD1-A60C-6578EB3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21-B1C3-48EC-A9A7-921ADB0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57F04-0354-4F77-A087-15264764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172178"/>
            <a:ext cx="6766559" cy="5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FCF-BF14-4067-9E0A-9897CB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Fremwork categorising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B8563-3B2C-44A5-AC15-4BBA705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09453"/>
              </p:ext>
            </p:extLst>
          </p:nvPr>
        </p:nvGraphicFramePr>
        <p:xfrm>
          <a:off x="838200" y="1096627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76422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94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22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Data specific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Training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Utility fremeworks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Albumentations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Detectron2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PySyft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 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Horovod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Optuna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DeepSpeed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Hydra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ONNX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Metric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skorch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Einops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Ignite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Polyaxon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5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A429-BA7B-4F6D-A20B-62E5C4C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EBF-FFDC-4F0A-A626-B27D8C3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2C1-7375-46A8-B233-B1B5EC7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0" name="Picture 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67203C7-F291-4D5F-9C5C-C5D0632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2" y="4177473"/>
            <a:ext cx="2999238" cy="2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2C6-F189-4C3E-AE03-E0B8C40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1: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B8D-19B5-4CD7-9263-4FF3CB58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122437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Transformers (</a:t>
            </a:r>
            <a:r>
              <a:rPr lang="en-US" dirty="0" err="1"/>
              <a:t>Huggingface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https://github.com/huggingface/transformers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State-of-the-art NLP models</a:t>
            </a:r>
          </a:p>
          <a:p>
            <a:endParaRPr lang="en-US" dirty="0"/>
          </a:p>
          <a:p>
            <a:r>
              <a:rPr lang="en-US" dirty="0"/>
              <a:t>Most starred framework in the ecosystem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41A0-E664-4ED9-8E88-BB05EDC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5DC-284A-492E-8AB7-0F033C8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1B5E-9BFE-4D6E-8CA8-9FDBB2F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6E3DD-9976-40A5-A346-4E3FA8D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7" y="1164220"/>
            <a:ext cx="4943811" cy="4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402-D4B8-4F54-A111-F2903B6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2: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5C11-2F2E-487D-AC58-0EA60AED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562600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</a:t>
            </a:r>
            <a:r>
              <a:rPr lang="en-US" dirty="0" err="1"/>
              <a:t>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https://github.com/kornia/kornia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Differentiable computer vision algorithms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8-872F-4B23-A301-DE8919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7A9D-D862-464E-9C1F-B532929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991C-AC91-426F-A881-FB96941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3F28C-A78C-4680-8494-6CDD6F9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81" y="1307629"/>
            <a:ext cx="5278229" cy="4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F7F-EE49-4B6F-BE37-71D6ACC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3: Graphs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AD42-A4C3-496A-BA99-9AFBDC64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780714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Pytorch Geometric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https://github.com/rusty1s/pytorch_geometric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Neural networks on graphs and point clouds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F11B-A948-4BDF-857A-2021959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86F-DC24-48CD-9CFF-08FD296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826-9B72-4781-ACEA-FB7762F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7338-73D1-4F12-916C-A8B82BC5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72" y="1167197"/>
            <a:ext cx="5049628" cy="5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DB90-F8B9-439A-9E32-84D5A41B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4" y="1172307"/>
            <a:ext cx="8895572" cy="5094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75BE0B-5A93-4F02-9DAA-10DA80846D8A}"/>
              </a:ext>
            </a:extLst>
          </p:cNvPr>
          <p:cNvSpPr/>
          <p:nvPr/>
        </p:nvSpPr>
        <p:spPr>
          <a:xfrm>
            <a:off x="8414158" y="5419288"/>
            <a:ext cx="2051678" cy="7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44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699-BE9E-42FE-80F9-45EA5C46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FC5-6B08-4F6F-9980-DDFFB21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a framework (try running their notebooks/examples!):</a:t>
            </a:r>
          </a:p>
          <a:p>
            <a:pPr lvl="1"/>
            <a:r>
              <a:rPr lang="en-US" dirty="0"/>
              <a:t>Project 1: NLP</a:t>
            </a:r>
          </a:p>
          <a:p>
            <a:pPr lvl="1"/>
            <a:r>
              <a:rPr lang="en-US" dirty="0"/>
              <a:t>Project 2: CV</a:t>
            </a:r>
          </a:p>
          <a:p>
            <a:pPr lvl="1"/>
            <a:r>
              <a:rPr lang="en-US" dirty="0"/>
              <a:t>Project 3: Graphs and points</a:t>
            </a:r>
          </a:p>
          <a:p>
            <a:pPr lvl="1"/>
            <a:endParaRPr lang="en-US" dirty="0"/>
          </a:p>
          <a:p>
            <a:r>
              <a:rPr lang="en-US" dirty="0"/>
              <a:t>Brainstorm a project. It does not have to be particular big as you only have 4 full days for working on it</a:t>
            </a:r>
          </a:p>
          <a:p>
            <a:endParaRPr lang="en-US" dirty="0"/>
          </a:p>
          <a:p>
            <a:r>
              <a:rPr lang="en-US" dirty="0"/>
              <a:t>Write a small (max 1 page) project description including:</a:t>
            </a:r>
          </a:p>
          <a:p>
            <a:pPr lvl="1"/>
            <a:r>
              <a:rPr lang="en-US" dirty="0"/>
              <a:t>What model do intent to implement</a:t>
            </a:r>
          </a:p>
          <a:p>
            <a:pPr lvl="1"/>
            <a:r>
              <a:rPr lang="en-US" dirty="0"/>
              <a:t>What data are you going to use</a:t>
            </a:r>
          </a:p>
          <a:p>
            <a:pPr lvl="1"/>
            <a:r>
              <a:rPr lang="en-US" dirty="0"/>
              <a:t>How you think the chosen framework can be incorporated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B605-623F-4071-9343-7614EB0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98A-C265-4194-AF7D-8AC2CCB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F69D-C565-4D09-81F4-CA1B8D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56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DB5E-054C-43B6-90FE-038F335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Checklist (also in todays readme)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D06-75D9-483D-9A2D-16CA1E5C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git repository</a:t>
            </a:r>
          </a:p>
          <a:p>
            <a:r>
              <a:rPr lang="en-US" dirty="0"/>
              <a:t>Make sure that all team members have write access to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Create a dedicated environment for you project to keep track of your packages</a:t>
            </a:r>
          </a:p>
          <a:p>
            <a:r>
              <a:rPr lang="en-US" dirty="0"/>
              <a:t>Create the initial file structure using </a:t>
            </a:r>
            <a:r>
              <a:rPr lang="en-US" dirty="0" err="1"/>
              <a:t>cookiecutter</a:t>
            </a:r>
            <a:endParaRPr lang="en-US" dirty="0"/>
          </a:p>
          <a:p>
            <a:r>
              <a:rPr lang="en-US" dirty="0"/>
              <a:t>Fill out the `make_dataset.py` file such that it downloads whatever data you need and </a:t>
            </a:r>
          </a:p>
          <a:p>
            <a:r>
              <a:rPr lang="en-US" dirty="0"/>
              <a:t>Add a model file and a training script and get that running</a:t>
            </a:r>
          </a:p>
          <a:p>
            <a:r>
              <a:rPr lang="en-US" dirty="0"/>
              <a:t>When you have something that works somewhat, remember at some point to </a:t>
            </a:r>
            <a:r>
              <a:rPr lang="en-US" dirty="0" err="1"/>
              <a:t>to</a:t>
            </a:r>
            <a:r>
              <a:rPr lang="en-US" dirty="0"/>
              <a:t> some profiling and see if you can optimize your code</a:t>
            </a:r>
          </a:p>
          <a:p>
            <a:r>
              <a:rPr lang="en-US" dirty="0"/>
              <a:t>Remember to fill out the `requirement.py` file with whatever dependencies that you are using</a:t>
            </a:r>
          </a:p>
          <a:p>
            <a:r>
              <a:rPr lang="en-US" dirty="0"/>
              <a:t>Write unit tests for some part of the codebase and calculate the </a:t>
            </a:r>
          </a:p>
          <a:p>
            <a:r>
              <a:rPr lang="en-US" dirty="0"/>
              <a:t>Get some continues integration running on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Use either </a:t>
            </a:r>
            <a:r>
              <a:rPr lang="en-US" dirty="0" err="1"/>
              <a:t>tensorboard</a:t>
            </a:r>
            <a:r>
              <a:rPr lang="en-US" dirty="0"/>
              <a:t> or </a:t>
            </a:r>
            <a:r>
              <a:rPr lang="en-US" dirty="0" err="1"/>
              <a:t>wandb</a:t>
            </a:r>
            <a:r>
              <a:rPr lang="en-US" dirty="0"/>
              <a:t> to log training progress and other important metrics/artifacts in your code</a:t>
            </a:r>
          </a:p>
          <a:p>
            <a:r>
              <a:rPr lang="en-US" dirty="0"/>
              <a:t>Remember to comply with good coding practices while doing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211C-62D1-4647-8E38-D6A02994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6/10/2021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C1D5-C8D4-48BE-BEFD-4CA30521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F88F-DA81-4ACC-9EA3-9CF8BBAA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7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566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pytorch ecosystem</vt:lpstr>
      <vt:lpstr>The ecosystem</vt:lpstr>
      <vt:lpstr>Fremwork categorising</vt:lpstr>
      <vt:lpstr>Project 1: NLP</vt:lpstr>
      <vt:lpstr>Project 2: CV</vt:lpstr>
      <vt:lpstr>Project 3: Graphs and points</vt:lpstr>
      <vt:lpstr>Getting a good idea</vt:lpstr>
      <vt:lpstr>Summary</vt:lpstr>
      <vt:lpstr>Checklist (also in todays readme)</vt:lpstr>
      <vt:lpstr>Hand-in</vt:lpstr>
      <vt:lpstr>Exam format</vt:lpstr>
      <vt:lpstr>Some good advise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The_pytorch_ecosystem</dc:title>
  <dc:creator>Nicki Skafte Detlefsen</dc:creator>
  <cp:lastModifiedBy>Nicki Skafte Detlefsen</cp:lastModifiedBy>
  <cp:revision>19</cp:revision>
  <dcterms:created xsi:type="dcterms:W3CDTF">2021-04-07T10:04:14Z</dcterms:created>
  <dcterms:modified xsi:type="dcterms:W3CDTF">2021-06-10T06:16:24Z</dcterms:modified>
</cp:coreProperties>
</file>