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12-05-2021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12-05-2021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5/12/2021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5/12/2021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5/12/2021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5/12/2021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5/12/2021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5/12/2021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Visualizations:</a:t>
            </a:r>
            <a:br>
              <a:rPr lang="da-DK" dirty="0">
                <a:solidFill>
                  <a:schemeClr val="accent2"/>
                </a:solidFill>
              </a:rPr>
            </a:br>
            <a:r>
              <a:rPr lang="da-DK" dirty="0">
                <a:solidFill>
                  <a:schemeClr val="accent2"/>
                </a:solidFill>
              </a:rPr>
              <a:t>Tips and tricks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02457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8CF9-C571-472F-8D54-29CA76BD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DBF9-74F5-47CD-9D64-FC2CBBFED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Save everything</a:t>
            </a:r>
          </a:p>
          <a:p>
            <a:r>
              <a:rPr lang="da-DK" dirty="0"/>
              <a:t>Save everything in multiple formats (atleats both pixel + vector)</a:t>
            </a:r>
          </a:p>
          <a:p>
            <a:r>
              <a:rPr lang="da-DK" dirty="0"/>
              <a:t>Save individually points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68EE1-7D14-4549-89F8-2CCE4EE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489A-B3E9-4B9B-9350-B93F4928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0BF5-1A90-4701-B13C-7FF872BC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839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Visualizations: Tips and tricks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17</cp:revision>
  <dcterms:created xsi:type="dcterms:W3CDTF">2021-04-07T10:04:14Z</dcterms:created>
  <dcterms:modified xsi:type="dcterms:W3CDTF">2021-05-12T14:12:59Z</dcterms:modified>
</cp:coreProperties>
</file>