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12-05-2021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5/12/2021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5/12/2021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5/12/2021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5/12/2021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4A8B-5EF6-445D-98F9-FD8C56C4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Freeing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F1FF-A913-447A-8471-35148910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Model deployment is part of the operations in MLOps</a:t>
            </a:r>
          </a:p>
          <a:p>
            <a:r>
              <a:rPr lang="da-DK" dirty="0"/>
              <a:t>In a nutshell: make the model available to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4434-44AA-46D6-B810-739FBAD4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175F-6178-4BA6-9E13-C8E9DB24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AEF5-DB84-444F-8FA4-DC08BCE8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DC0E1-536C-4828-B0E7-738B03D6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68" y="2290987"/>
            <a:ext cx="5183832" cy="3885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76666-02AA-4304-B09C-01E687D34B51}"/>
              </a:ext>
            </a:extLst>
          </p:cNvPr>
          <p:cNvSpPr/>
          <p:nvPr/>
        </p:nvSpPr>
        <p:spPr>
          <a:xfrm>
            <a:off x="6419461" y="4721290"/>
            <a:ext cx="1800808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6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2DE3-B6F8-49AD-8431-57D7B10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Remember this?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04E02EA-F205-47B5-9BBC-0209F91E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5" y="2042944"/>
            <a:ext cx="10515600" cy="29254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C129-C2A0-48A1-97D2-38C68AD1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9D47-74CB-42A4-B356-245B1E5A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BC5B-928B-4CD8-AA23-3E008C7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0D8FC2-104A-4D14-BC57-E47A34FDD147}"/>
              </a:ext>
            </a:extLst>
          </p:cNvPr>
          <p:cNvCxnSpPr/>
          <p:nvPr/>
        </p:nvCxnSpPr>
        <p:spPr>
          <a:xfrm flipH="1" flipV="1">
            <a:off x="8741328" y="4781725"/>
            <a:ext cx="469784" cy="528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2C44C7-A1C9-4079-8B10-AEDDB0ECF0C7}"/>
              </a:ext>
            </a:extLst>
          </p:cNvPr>
          <p:cNvSpPr txBox="1"/>
          <p:nvPr/>
        </p:nvSpPr>
        <p:spPr>
          <a:xfrm>
            <a:off x="8875552" y="5318620"/>
            <a:ext cx="229019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This is big for a reason</a:t>
            </a:r>
          </a:p>
        </p:txBody>
      </p:sp>
    </p:spTree>
    <p:extLst>
      <p:ext uri="{BB962C8B-B14F-4D97-AF65-F5344CB8AC3E}">
        <p14:creationId xmlns:p14="http://schemas.microsoft.com/office/powerpoint/2010/main" val="541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37CA-6352-4976-A53C-B54224E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a-DK" dirty="0"/>
              <a:t>Many levels of deployment </a:t>
            </a:r>
            <a:br>
              <a:rPr lang="da-DK" dirty="0"/>
            </a:br>
            <a:r>
              <a:rPr lang="da-DK" dirty="0"/>
              <a:t>(within machine learning)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Github reposatory + link to model weights</a:t>
                </a:r>
              </a:p>
              <a:p>
                <a:pPr lvl="1"/>
                <a:r>
                  <a:rPr lang="da-DK" dirty="0"/>
                  <a:t>Easy to ”deploy”</a:t>
                </a:r>
              </a:p>
              <a:p>
                <a:pPr lvl="1"/>
                <a:r>
                  <a:rPr lang="da-DK" dirty="0"/>
                  <a:t>Pain in the *** to use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on local computer/cluster</a:t>
                </a:r>
              </a:p>
              <a:p>
                <a:pPr lvl="1"/>
                <a:r>
                  <a:rPr lang="da-DK" dirty="0"/>
                  <a:t>Fairly easy getting up and running, just requires people can access from outside</a:t>
                </a:r>
              </a:p>
              <a:p>
                <a:pPr lvl="1"/>
                <a:r>
                  <a:rPr lang="da-DK" dirty="0"/>
                  <a:t>Can be fairly easy to use</a:t>
                </a:r>
              </a:p>
              <a:p>
                <a:pPr lvl="1"/>
                <a:r>
                  <a:rPr lang="da-DK" dirty="0"/>
                  <a:t>Does not scale at all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to cloud service</a:t>
                </a:r>
              </a:p>
              <a:p>
                <a:pPr lvl="1"/>
                <a:r>
                  <a:rPr lang="da-DK" dirty="0"/>
                  <a:t>Can be a pain to setup</a:t>
                </a:r>
              </a:p>
              <a:p>
                <a:pPr lvl="1"/>
                <a:r>
                  <a:rPr lang="da-DK" dirty="0"/>
                  <a:t>Easy to use and scales to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a-DK" dirty="0"/>
                  <a:t> (and beyond!)</a:t>
                </a:r>
              </a:p>
              <a:p>
                <a:pPr lvl="1"/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4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D4F5-B7D7-4B91-9E8A-4AFD7B67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26B3-91D5-4E64-ACCD-906BE0C9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B80-B853-45D3-8219-1F0F1D4D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2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78B0-9C32-4CA7-8E60-B4BA269D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64BC-E1B8-4F3C-8743-BD525EDA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69BC-BBB7-4DA7-B17F-56227A49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2AE0-AC58-4607-8F42-3678664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E9FC-E2AD-4F3D-952B-591701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406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0170-F212-41EC-BBF0-1179E970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3C72-3C94-4AA0-AB0C-E0203DB5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879A-02DB-46FE-96A6-56BE962B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5/12/2021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D227-6D7A-4C83-B900-19A1074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B98C-01F5-4A01-A2B2-88383B88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Deployment</vt:lpstr>
      <vt:lpstr>Freeing the model</vt:lpstr>
      <vt:lpstr>Remember this?</vt:lpstr>
      <vt:lpstr>Many levels of deployment  (within machine learning)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14</cp:revision>
  <dcterms:created xsi:type="dcterms:W3CDTF">2021-04-07T10:04:14Z</dcterms:created>
  <dcterms:modified xsi:type="dcterms:W3CDTF">2021-05-12T08:37:53Z</dcterms:modified>
</cp:coreProperties>
</file>