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AF4F-4B99-46F1-890B-9B515E64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8F797-2A03-4ADF-8C68-5E1A77C43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4EADC-614A-468D-82CC-3DE2E29F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159-0F88-40ED-8D90-202B6CCACBA4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2DCAB-A755-4F83-8482-54B382BE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8276-E810-47F4-9FD9-0FB3BE5B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3F66-F7B0-43FA-B20F-FC7C37F646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671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2D43-02AC-4BB0-BAF9-B9315E0D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71443-0770-4C04-8D7A-CB7FAB0EA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0AF1-18BB-46BE-AB46-7E08DC7A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159-0F88-40ED-8D90-202B6CCACBA4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81A97-418D-4194-AB35-051B61E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F869-0DDB-43A9-B7AD-9A1ECE67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3F66-F7B0-43FA-B20F-FC7C37F646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019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E283D-1391-4366-BF74-43AA0917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C7AEF-C503-40C9-8926-B97E7FB2B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2EA5E-039B-4BBB-BA3E-F314EAF3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159-0F88-40ED-8D90-202B6CCACBA4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2592-5882-4E99-B5E3-D42937D2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67DA-560D-4759-A604-D14018AF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3F66-F7B0-43FA-B20F-FC7C37F646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286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59E7-5E47-42D7-BC34-3FE87B84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10C1-943D-40D1-A643-18CF2D3F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FBD4B-7C4A-4873-8BC0-167609E6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159-0F88-40ED-8D90-202B6CCACBA4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C1534-E070-4661-B5C8-7862C305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C8701-74F9-4A84-BD69-4F0FEF86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3F66-F7B0-43FA-B20F-FC7C37F646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495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C65F-EDC5-4C27-9B46-5813B56D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20DE4-134F-4B14-86D1-919A71A79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553C-6D1A-4647-A771-091506B1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159-0F88-40ED-8D90-202B6CCACBA4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33FC-5B7E-4CD5-85AD-BE1B6FFC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4557C-964A-43C4-A7E1-DADA57D3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3F66-F7B0-43FA-B20F-FC7C37F646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823D-1D28-4B46-B3FE-CB917BD9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66AE-8D3B-462F-ADF4-8B7B28D5D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863CE-A990-4868-9525-A63F6BF9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9A244-3F83-4A41-92C9-F781B71F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159-0F88-40ED-8D90-202B6CCACBA4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98307-1A1B-46E3-8984-2547F938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6DA8E-9F29-4AEC-A454-A4449D71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3F66-F7B0-43FA-B20F-FC7C37F646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182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218A-3507-41CB-B03F-47B72C04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76974-03AD-4222-886C-0C049D5F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DDB09-068E-4778-8689-4F922906D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73270-D9A7-450C-8099-4ABD954F3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18077-1C0E-449C-B992-10F7A042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3918C-2D9D-44F7-BCD5-E4F31081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159-0F88-40ED-8D90-202B6CCACBA4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74CC8-B3E5-41C3-B6DF-F62D645F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613C2-E58D-4AED-9A16-CA1ABD7E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3F66-F7B0-43FA-B20F-FC7C37F646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710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77B3-4F23-42AE-A9E6-3D2614F0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2CAAF-71B3-43D1-97F3-0CD7B8E2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159-0F88-40ED-8D90-202B6CCACBA4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2F0C6-5672-4473-926D-A3347660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6055C-1608-4581-A75F-3889A31B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3F66-F7B0-43FA-B20F-FC7C37F646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566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30518-E52F-4A30-AA8D-1DA00C44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159-0F88-40ED-8D90-202B6CCACBA4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2A415-309D-46A1-9508-70392D1E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E34BB-D307-47B3-B8B6-16DEB1C2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3F66-F7B0-43FA-B20F-FC7C37F646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721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6E84-02AE-4E3C-881F-E50393D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6E62-E1FE-405B-8BDC-8E20C9A4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7F46C-208A-4548-93E0-71F37C5A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48AD7-7302-40E5-9F01-E08FB01E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159-0F88-40ED-8D90-202B6CCACBA4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42303-4F52-464F-BB32-25800AF8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BD316-F851-46B8-A2F3-84F9026E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3F66-F7B0-43FA-B20F-FC7C37F646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500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BB86-4182-4FAC-B4A0-6162CC87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0145C-631F-46AE-9730-7131CFB4B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B6B4-4962-4C01-BF54-D6B52AF85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5477D-33E2-453F-8DDD-AFF9B1A8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159-0F88-40ED-8D90-202B6CCACBA4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E6DEB-0F44-4289-AAFA-16D7313A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3D968-AFA0-4593-B898-6AFD6513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3F66-F7B0-43FA-B20F-FC7C37F646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124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CAAF8-E862-45AE-A149-B7C93097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E8D1-0513-47C6-A7D8-38B8DA62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31875-7417-4387-88F1-C89BA3873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5159-0F88-40ED-8D90-202B6CCACBA4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C3F3-98F8-42D9-9B86-7EB4E85D8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492C-A7B0-404C-9461-6725FD2FD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93F66-F7B0-43FA-B20F-FC7C37F646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747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D921BF-79A2-400B-9117-EE2EBBFE0A03}"/>
              </a:ext>
            </a:extLst>
          </p:cNvPr>
          <p:cNvSpPr/>
          <p:nvPr/>
        </p:nvSpPr>
        <p:spPr>
          <a:xfrm>
            <a:off x="-113515" y="-95250"/>
            <a:ext cx="1260000" cy="12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  <a:latin typeface="Abadi" panose="020B0604020202020204" pitchFamily="34" charset="0"/>
              </a:rPr>
              <a:t>MLOps</a:t>
            </a: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6A77B5A4-BD62-4EC6-8CE7-16BB53EE3AB8}"/>
              </a:ext>
            </a:extLst>
          </p:cNvPr>
          <p:cNvSpPr/>
          <p:nvPr/>
        </p:nvSpPr>
        <p:spPr>
          <a:xfrm>
            <a:off x="264814" y="677566"/>
            <a:ext cx="503339" cy="2104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002060"/>
              </a:solidFill>
            </a:endParaRP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C5E39999-23AC-403F-AAB2-3DD41E8522F5}"/>
              </a:ext>
            </a:extLst>
          </p:cNvPr>
          <p:cNvSpPr/>
          <p:nvPr/>
        </p:nvSpPr>
        <p:spPr>
          <a:xfrm rot="10800000">
            <a:off x="264813" y="185821"/>
            <a:ext cx="503339" cy="2104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3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Nicki Skafte Detlefsen</dc:creator>
  <cp:lastModifiedBy>Nicki Skafte Detlefsen</cp:lastModifiedBy>
  <cp:revision>1</cp:revision>
  <dcterms:created xsi:type="dcterms:W3CDTF">2021-04-07T09:52:12Z</dcterms:created>
  <dcterms:modified xsi:type="dcterms:W3CDTF">2021-04-07T09:59:51Z</dcterms:modified>
</cp:coreProperties>
</file>