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299-AFCF-4343-B528-36AC828DB044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38DD-BC23-436F-9098-324F0D12C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299-AFCF-4343-B528-36AC828DB044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38DD-BC23-436F-9098-324F0D12C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35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299-AFCF-4343-B528-36AC828DB044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38DD-BC23-436F-9098-324F0D12C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72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299-AFCF-4343-B528-36AC828DB044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38DD-BC23-436F-9098-324F0D12C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8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299-AFCF-4343-B528-36AC828DB044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38DD-BC23-436F-9098-324F0D12C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46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299-AFCF-4343-B528-36AC828DB044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38DD-BC23-436F-9098-324F0D12C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299-AFCF-4343-B528-36AC828DB044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38DD-BC23-436F-9098-324F0D12C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7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299-AFCF-4343-B528-36AC828DB044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38DD-BC23-436F-9098-324F0D12C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82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299-AFCF-4343-B528-36AC828DB044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38DD-BC23-436F-9098-324F0D12C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82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299-AFCF-4343-B528-36AC828DB044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38DD-BC23-436F-9098-324F0D12C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20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299-AFCF-4343-B528-36AC828DB044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38DD-BC23-436F-9098-324F0D12C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53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EA299-AFCF-4343-B528-36AC828DB044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F38DD-BC23-436F-9098-324F0D12C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77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738231" y="391000"/>
            <a:ext cx="9595368" cy="6177580"/>
            <a:chOff x="738231" y="391000"/>
            <a:chExt cx="9595368" cy="6177580"/>
          </a:xfrm>
        </p:grpSpPr>
        <p:sp>
          <p:nvSpPr>
            <p:cNvPr id="15" name="矩形 14"/>
            <p:cNvSpPr/>
            <p:nvPr/>
          </p:nvSpPr>
          <p:spPr>
            <a:xfrm>
              <a:off x="738231" y="3263317"/>
              <a:ext cx="5285064" cy="3305263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291903" y="5293453"/>
              <a:ext cx="1669409" cy="914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云台舵机</a:t>
              </a:r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291903" y="3742888"/>
              <a:ext cx="1669409" cy="914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STM32</a:t>
              </a:r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750995" y="3742888"/>
              <a:ext cx="1669409" cy="914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Qt </a:t>
              </a:r>
              <a:r>
                <a: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端</a:t>
              </a:r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/>
            <p:cNvCxnSpPr>
              <a:stCxn id="5" idx="2"/>
              <a:endCxn id="4" idx="0"/>
            </p:cNvCxnSpPr>
            <p:nvPr/>
          </p:nvCxnSpPr>
          <p:spPr>
            <a:xfrm>
              <a:off x="2126608" y="4657288"/>
              <a:ext cx="0" cy="636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270097" y="47907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PWN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6" idx="1"/>
              <a:endCxn id="5" idx="3"/>
            </p:cNvCxnSpPr>
            <p:nvPr/>
          </p:nvCxnSpPr>
          <p:spPr>
            <a:xfrm flipH="1">
              <a:off x="2961312" y="4200088"/>
              <a:ext cx="789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956557" y="3844738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UART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822889" y="556598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摄像头跟踪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383184" y="3742888"/>
              <a:ext cx="2015574" cy="914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WebRTC </a:t>
              </a:r>
              <a:r>
                <a: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服务器</a:t>
              </a:r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/>
            <p:cNvCxnSpPr>
              <a:stCxn id="6" idx="3"/>
              <a:endCxn id="17" idx="1"/>
            </p:cNvCxnSpPr>
            <p:nvPr/>
          </p:nvCxnSpPr>
          <p:spPr>
            <a:xfrm>
              <a:off x="5420404" y="4200088"/>
              <a:ext cx="19627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6129875" y="426714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推流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750994" y="2024382"/>
              <a:ext cx="1669409" cy="914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MQTT </a:t>
              </a:r>
              <a:r>
                <a: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服务器</a:t>
              </a:r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967738" y="3231051"/>
              <a:ext cx="2636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Publish whisper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识别文本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V="1">
              <a:off x="4890782" y="2938782"/>
              <a:ext cx="0" cy="804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4286774" y="2938782"/>
              <a:ext cx="0" cy="804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2640159" y="3205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订阅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触摸坐标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7556267" y="2024382"/>
              <a:ext cx="1669409" cy="914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Web </a:t>
              </a:r>
              <a:r>
                <a: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教师端</a:t>
              </a:r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 flipH="1">
              <a:off x="5420403" y="2473999"/>
              <a:ext cx="2135864" cy="7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5790067" y="2100929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Publish 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坐标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658940" y="1491812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订阅文本作为字幕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箭头连接符 49"/>
            <p:cNvCxnSpPr>
              <a:stCxn id="17" idx="0"/>
              <a:endCxn id="37" idx="2"/>
            </p:cNvCxnSpPr>
            <p:nvPr/>
          </p:nvCxnSpPr>
          <p:spPr>
            <a:xfrm flipV="1">
              <a:off x="8390971" y="2938782"/>
              <a:ext cx="1" cy="804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8556189" y="3157514"/>
              <a:ext cx="1777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Yolo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检测视频流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3746368" y="391000"/>
              <a:ext cx="1669409" cy="914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Web </a:t>
              </a:r>
              <a:r>
                <a: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学生端</a:t>
              </a:r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箭头连接符 62"/>
            <p:cNvCxnSpPr>
              <a:stCxn id="21" idx="0"/>
              <a:endCxn id="55" idx="2"/>
            </p:cNvCxnSpPr>
            <p:nvPr/>
          </p:nvCxnSpPr>
          <p:spPr>
            <a:xfrm flipH="1" flipV="1">
              <a:off x="4581073" y="1305400"/>
              <a:ext cx="4626" cy="718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圆角矩形 63"/>
            <p:cNvSpPr/>
            <p:nvPr/>
          </p:nvSpPr>
          <p:spPr>
            <a:xfrm>
              <a:off x="775800" y="391000"/>
              <a:ext cx="2015574" cy="914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WebRTC </a:t>
              </a:r>
              <a:r>
                <a: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服务器</a:t>
              </a:r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箭头连接符 65"/>
            <p:cNvCxnSpPr>
              <a:stCxn id="64" idx="3"/>
              <a:endCxn id="55" idx="1"/>
            </p:cNvCxnSpPr>
            <p:nvPr/>
          </p:nvCxnSpPr>
          <p:spPr>
            <a:xfrm>
              <a:off x="2791374" y="848200"/>
              <a:ext cx="9549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2795964" y="841554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原始</a:t>
              </a:r>
              <a:endPara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视频流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1" name="肘形连接符 70"/>
            <p:cNvCxnSpPr>
              <a:stCxn id="6" idx="0"/>
              <a:endCxn id="64" idx="2"/>
            </p:cNvCxnSpPr>
            <p:nvPr/>
          </p:nvCxnSpPr>
          <p:spPr>
            <a:xfrm rot="16200000" flipV="1">
              <a:off x="1965900" y="1123087"/>
              <a:ext cx="2437488" cy="2802113"/>
            </a:xfrm>
            <a:prstGeom prst="bentConnector3">
              <a:avLst>
                <a:gd name="adj1" fmla="val 24187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1810422" y="216425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推流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01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/>
          <p:cNvSpPr txBox="1"/>
          <p:nvPr/>
        </p:nvSpPr>
        <p:spPr>
          <a:xfrm>
            <a:off x="10588111" y="3804438"/>
            <a:ext cx="143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Pointer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412177" y="156703"/>
            <a:ext cx="11155624" cy="5363253"/>
            <a:chOff x="412177" y="156703"/>
            <a:chExt cx="11155624" cy="5363253"/>
          </a:xfrm>
        </p:grpSpPr>
        <p:sp>
          <p:nvSpPr>
            <p:cNvPr id="4" name="圆角矩形 3"/>
            <p:cNvSpPr/>
            <p:nvPr/>
          </p:nvSpPr>
          <p:spPr>
            <a:xfrm>
              <a:off x="412177" y="2052506"/>
              <a:ext cx="1669409" cy="914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OV13588</a:t>
              </a:r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239265" y="2052506"/>
              <a:ext cx="1669409" cy="914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Video Capture </a:t>
              </a:r>
              <a:r>
                <a: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线程</a:t>
              </a:r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823739" y="2052506"/>
              <a:ext cx="1669409" cy="914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Yolov5 </a:t>
              </a:r>
              <a:r>
                <a: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推理线程 </a:t>
              </a:r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NPU0</a:t>
              </a:r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239264" y="3329031"/>
              <a:ext cx="1669409" cy="914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Audio Capture </a:t>
              </a:r>
              <a:r>
                <a: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线程</a:t>
              </a:r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823738" y="3329031"/>
              <a:ext cx="1669409" cy="914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Whisper </a:t>
              </a:r>
              <a:r>
                <a: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推理线程</a:t>
              </a:r>
              <a:r>
                <a:rPr lang="en-US" altLang="zh-CN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NPU1&amp;2</a:t>
              </a:r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950288" y="3279129"/>
              <a:ext cx="1669409" cy="914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MQTT </a:t>
              </a:r>
              <a:r>
                <a: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订阅</a:t>
              </a:r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918702" y="2052506"/>
              <a:ext cx="1669409" cy="914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串口类</a:t>
              </a:r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12177" y="3329031"/>
              <a:ext cx="1669409" cy="914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声卡</a:t>
              </a:r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531501" y="156703"/>
              <a:ext cx="1669409" cy="914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推流</a:t>
              </a:r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/>
            <p:cNvCxnSpPr>
              <a:stCxn id="4" idx="3"/>
              <a:endCxn id="5" idx="1"/>
            </p:cNvCxnSpPr>
            <p:nvPr/>
          </p:nvCxnSpPr>
          <p:spPr>
            <a:xfrm>
              <a:off x="2081586" y="2509706"/>
              <a:ext cx="1157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6" idx="1"/>
            </p:cNvCxnSpPr>
            <p:nvPr/>
          </p:nvCxnSpPr>
          <p:spPr>
            <a:xfrm>
              <a:off x="4908674" y="2509706"/>
              <a:ext cx="9150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5" idx="0"/>
              <a:endCxn id="12" idx="2"/>
            </p:cNvCxnSpPr>
            <p:nvPr/>
          </p:nvCxnSpPr>
          <p:spPr>
            <a:xfrm rot="5400000" flipH="1" flipV="1">
              <a:off x="4229387" y="915687"/>
              <a:ext cx="981403" cy="12922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6" idx="0"/>
              <a:endCxn id="12" idx="2"/>
            </p:cNvCxnSpPr>
            <p:nvPr/>
          </p:nvCxnSpPr>
          <p:spPr>
            <a:xfrm rot="16200000" flipV="1">
              <a:off x="5521624" y="915686"/>
              <a:ext cx="981403" cy="129223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149708" y="2140374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OpenCV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292624" y="115897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Gstreamer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78921" y="209047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箭头连接符 41"/>
            <p:cNvCxnSpPr>
              <a:stCxn id="11" idx="3"/>
              <a:endCxn id="7" idx="1"/>
            </p:cNvCxnSpPr>
            <p:nvPr/>
          </p:nvCxnSpPr>
          <p:spPr>
            <a:xfrm>
              <a:off x="2081586" y="3786231"/>
              <a:ext cx="1157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2266727" y="3372965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ALSA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/>
            <p:cNvCxnSpPr>
              <a:stCxn id="7" idx="3"/>
              <a:endCxn id="8" idx="1"/>
            </p:cNvCxnSpPr>
            <p:nvPr/>
          </p:nvCxnSpPr>
          <p:spPr>
            <a:xfrm>
              <a:off x="4908673" y="3786231"/>
              <a:ext cx="9150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4978921" y="3366997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7502230" y="2692136"/>
              <a:ext cx="1427498" cy="10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7510599" y="2734702"/>
              <a:ext cx="1439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Track Pointer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7260319" y="156703"/>
              <a:ext cx="1669409" cy="914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InferLabel</a:t>
              </a:r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肘形连接符 56"/>
            <p:cNvCxnSpPr>
              <a:stCxn id="6" idx="3"/>
            </p:cNvCxnSpPr>
            <p:nvPr/>
          </p:nvCxnSpPr>
          <p:spPr>
            <a:xfrm flipV="1">
              <a:off x="7493148" y="1064168"/>
              <a:ext cx="857056" cy="14455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7528515" y="2097808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9898392" y="156703"/>
              <a:ext cx="1669409" cy="914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Touch Event</a:t>
              </a:r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肘形连接符 76"/>
            <p:cNvCxnSpPr/>
            <p:nvPr/>
          </p:nvCxnSpPr>
          <p:spPr>
            <a:xfrm rot="5400000">
              <a:off x="8300582" y="-335304"/>
              <a:ext cx="988338" cy="3787386"/>
            </a:xfrm>
            <a:prstGeom prst="bentConnector3">
              <a:avLst>
                <a:gd name="adj1" fmla="val 508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9818946" y="1175692"/>
              <a:ext cx="772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Track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肘形连接符 83"/>
            <p:cNvCxnSpPr>
              <a:stCxn id="9" idx="3"/>
            </p:cNvCxnSpPr>
            <p:nvPr/>
          </p:nvCxnSpPr>
          <p:spPr>
            <a:xfrm flipV="1">
              <a:off x="10619697" y="1071103"/>
              <a:ext cx="411826" cy="266522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圆角矩形 85"/>
            <p:cNvSpPr/>
            <p:nvPr/>
          </p:nvSpPr>
          <p:spPr>
            <a:xfrm>
              <a:off x="5832821" y="4605556"/>
              <a:ext cx="1669409" cy="914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MQTT publish</a:t>
              </a:r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直接箭头连接符 87"/>
            <p:cNvCxnSpPr>
              <a:stCxn id="8" idx="2"/>
              <a:endCxn id="86" idx="0"/>
            </p:cNvCxnSpPr>
            <p:nvPr/>
          </p:nvCxnSpPr>
          <p:spPr>
            <a:xfrm>
              <a:off x="6658443" y="4243431"/>
              <a:ext cx="9083" cy="362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038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88</Words>
  <Application>Microsoft Office PowerPoint</Application>
  <PresentationFormat>宽屏</PresentationFormat>
  <Paragraphs>41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13227</dc:creator>
  <cp:lastModifiedBy>13227</cp:lastModifiedBy>
  <cp:revision>4</cp:revision>
  <dcterms:created xsi:type="dcterms:W3CDTF">2025-06-19T08:41:24Z</dcterms:created>
  <dcterms:modified xsi:type="dcterms:W3CDTF">2025-06-19T09:07:36Z</dcterms:modified>
</cp:coreProperties>
</file>