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96" r:id="rId2"/>
    <p:sldId id="805" r:id="rId3"/>
    <p:sldId id="804" r:id="rId4"/>
    <p:sldId id="806" r:id="rId5"/>
  </p:sldIdLst>
  <p:sldSz cx="9144000" cy="6858000" type="screen4x3"/>
  <p:notesSz cx="6797675" cy="9928225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329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7" pos="521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orient="horz" pos="1185" userDrawn="1">
          <p15:clr>
            <a:srgbClr val="A4A3A4"/>
          </p15:clr>
        </p15:guide>
        <p15:guide id="11" pos="408" userDrawn="1">
          <p15:clr>
            <a:srgbClr val="A4A3A4"/>
          </p15:clr>
        </p15:guide>
        <p15:guide id="12" pos="33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15D"/>
    <a:srgbClr val="053863"/>
    <a:srgbClr val="0070AF"/>
    <a:srgbClr val="474747"/>
    <a:srgbClr val="0170BF"/>
    <a:srgbClr val="CC00FF"/>
    <a:srgbClr val="FFFFFF"/>
    <a:srgbClr val="FDEADA"/>
    <a:srgbClr val="DCE6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88154" autoAdjust="0"/>
  </p:normalViewPr>
  <p:slideViewPr>
    <p:cSldViewPr snapToGrid="0">
      <p:cViewPr varScale="1">
        <p:scale>
          <a:sx n="143" d="100"/>
          <a:sy n="143" d="100"/>
        </p:scale>
        <p:origin x="2220" y="132"/>
      </p:cViewPr>
      <p:guideLst>
        <p:guide orient="horz" pos="2183"/>
        <p:guide pos="2880"/>
        <p:guide pos="5329"/>
        <p:guide orient="horz" pos="867"/>
        <p:guide pos="521"/>
        <p:guide orient="horz" pos="2682"/>
        <p:guide orient="horz" pos="1185"/>
        <p:guide pos="408"/>
        <p:guide pos="33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>
      <p:cViewPr varScale="1">
        <p:scale>
          <a:sx n="59" d="100"/>
          <a:sy n="59" d="100"/>
        </p:scale>
        <p:origin x="3235" y="67"/>
      </p:cViewPr>
      <p:guideLst>
        <p:guide orient="horz" pos="3087"/>
        <p:guide pos="2122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3" tIns="47406" rIns="94813" bIns="47406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4813" tIns="47406" rIns="94813" bIns="47406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6412"/>
          </a:xfrm>
          <a:prstGeom prst="rect">
            <a:avLst/>
          </a:prstGeom>
        </p:spPr>
        <p:txBody>
          <a:bodyPr vert="horz" lIns="94813" tIns="47406" rIns="94813" bIns="47406" rtlCol="0" anchor="b"/>
          <a:lstStyle>
            <a:lvl1pPr algn="r">
              <a:defRPr sz="12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atinLnBrk="1">
              <a:spcBef>
                <a:spcPts val="600"/>
              </a:spcBef>
              <a:buClr>
                <a:srgbClr val="12315D"/>
              </a:buClr>
              <a:buSzPct val="100000"/>
            </a:pPr>
            <a:fld id="{44D698BC-29BE-4CF6-9B57-EE966443F75F}" type="datetime1">
              <a:rPr lang="en-US" altLang="ko-KR" smtClean="0"/>
              <a:t>8/16/2019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31" name="TextBox 130"/>
          <p:cNvSpPr txBox="1"/>
          <p:nvPr userDrawn="1"/>
        </p:nvSpPr>
        <p:spPr>
          <a:xfrm>
            <a:off x="278265" y="731670"/>
            <a:ext cx="458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spc="-100" baseline="0" dirty="0">
                <a:ln w="3175">
                  <a:solidFill>
                    <a:srgbClr val="12315D">
                      <a:alpha val="5000"/>
                    </a:srgbClr>
                  </a:solidFill>
                </a:ln>
                <a:solidFill>
                  <a:srgbClr val="12315D"/>
                </a:solidFill>
              </a:rPr>
              <a:t>Contents</a:t>
            </a:r>
            <a:endParaRPr kumimoji="1" lang="ja-JP" altLang="en-US" sz="3600" b="1" spc="-100" baseline="0" dirty="0">
              <a:ln w="3175">
                <a:solidFill>
                  <a:srgbClr val="12315D">
                    <a:alpha val="5000"/>
                  </a:srgbClr>
                </a:solidFill>
              </a:ln>
              <a:solidFill>
                <a:srgbClr val="12315D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6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kumimoji="1" lang="en-US" altLang="ko-KR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E8CCAB8B-D737-49F9-BD39-5C1710353FFC}" type="datetime1">
              <a:rPr lang="en-US" altLang="ko-KR" smtClean="0"/>
              <a:t>8/16/2019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6838" y="6422440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909" y="239008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7B785612-F254-427C-A773-452989A5933B}" type="datetime1">
              <a:rPr lang="en-US" altLang="ko-KR" smtClean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kumimoji="1" lang="ko-KR" altLang="en-US" sz="1600" b="1" kern="1200" spc="-100" baseline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EEC0E24-94E6-4C4A-B040-99A9E1998DC9}" type="datetime1">
              <a:rPr lang="en-US" altLang="ko-KR" smtClean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105020"/>
            <a:ext cx="1605280" cy="938173"/>
          </a:xfrm>
        </p:spPr>
        <p:txBody>
          <a:bodyPr anchor="ctr">
            <a:noAutofit/>
          </a:bodyPr>
          <a:lstStyle>
            <a:lvl1pPr marL="0" indent="0" algn="ctr">
              <a:lnSpc>
                <a:spcPct val="140000"/>
              </a:lnSpc>
              <a:buNone/>
              <a:defRPr kumimoji="1" lang="en-US" altLang="ja-JP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en-US" altLang="ja-JP" dirty="0"/>
              <a:t>CH.</a:t>
            </a:r>
          </a:p>
          <a:p>
            <a:pPr lvl="0"/>
            <a:r>
              <a:rPr kumimoji="1" lang="en-US" altLang="ja-JP" dirty="0"/>
              <a:t>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72835"/>
            <a:ext cx="1458495" cy="28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50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clrChange>
              <a:clrFrom>
                <a:srgbClr val="0070AF"/>
              </a:clrFrom>
              <a:clrTo>
                <a:srgbClr val="0070A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11" name="모서리가 둥근 직사각형 13"/>
          <p:cNvSpPr/>
          <p:nvPr userDrawn="1"/>
        </p:nvSpPr>
        <p:spPr>
          <a:xfrm>
            <a:off x="2577935" y="346074"/>
            <a:ext cx="4342402" cy="564997"/>
          </a:xfrm>
          <a:custGeom>
            <a:avLst/>
            <a:gdLst>
              <a:gd name="connsiteX0" fmla="*/ 0 w 3733966"/>
              <a:gd name="connsiteY0" fmla="*/ 94168 h 564997"/>
              <a:gd name="connsiteX1" fmla="*/ 94168 w 3733966"/>
              <a:gd name="connsiteY1" fmla="*/ 0 h 564997"/>
              <a:gd name="connsiteX2" fmla="*/ 3639798 w 3733966"/>
              <a:gd name="connsiteY2" fmla="*/ 0 h 564997"/>
              <a:gd name="connsiteX3" fmla="*/ 3733966 w 3733966"/>
              <a:gd name="connsiteY3" fmla="*/ 94168 h 564997"/>
              <a:gd name="connsiteX4" fmla="*/ 3733966 w 3733966"/>
              <a:gd name="connsiteY4" fmla="*/ 470829 h 564997"/>
              <a:gd name="connsiteX5" fmla="*/ 3639798 w 3733966"/>
              <a:gd name="connsiteY5" fmla="*/ 564997 h 564997"/>
              <a:gd name="connsiteX6" fmla="*/ 94168 w 3733966"/>
              <a:gd name="connsiteY6" fmla="*/ 564997 h 564997"/>
              <a:gd name="connsiteX7" fmla="*/ 0 w 3733966"/>
              <a:gd name="connsiteY7" fmla="*/ 470829 h 564997"/>
              <a:gd name="connsiteX8" fmla="*/ 0 w 3733966"/>
              <a:gd name="connsiteY8" fmla="*/ 94168 h 564997"/>
              <a:gd name="connsiteX0" fmla="*/ 0 w 4127666"/>
              <a:gd name="connsiteY0" fmla="*/ 94168 h 564997"/>
              <a:gd name="connsiteX1" fmla="*/ 94168 w 4127666"/>
              <a:gd name="connsiteY1" fmla="*/ 0 h 564997"/>
              <a:gd name="connsiteX2" fmla="*/ 3639798 w 4127666"/>
              <a:gd name="connsiteY2" fmla="*/ 0 h 564997"/>
              <a:gd name="connsiteX3" fmla="*/ 3733966 w 4127666"/>
              <a:gd name="connsiteY3" fmla="*/ 94168 h 564997"/>
              <a:gd name="connsiteX4" fmla="*/ 4127666 w 4127666"/>
              <a:gd name="connsiteY4" fmla="*/ 381929 h 564997"/>
              <a:gd name="connsiteX5" fmla="*/ 3639798 w 4127666"/>
              <a:gd name="connsiteY5" fmla="*/ 564997 h 564997"/>
              <a:gd name="connsiteX6" fmla="*/ 94168 w 4127666"/>
              <a:gd name="connsiteY6" fmla="*/ 564997 h 564997"/>
              <a:gd name="connsiteX7" fmla="*/ 0 w 4127666"/>
              <a:gd name="connsiteY7" fmla="*/ 470829 h 564997"/>
              <a:gd name="connsiteX8" fmla="*/ 0 w 4127666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733966 w 4308014"/>
              <a:gd name="connsiteY3" fmla="*/ 941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08014"/>
              <a:gd name="connsiteY0" fmla="*/ 94168 h 564997"/>
              <a:gd name="connsiteX1" fmla="*/ 94168 w 4308014"/>
              <a:gd name="connsiteY1" fmla="*/ 0 h 564997"/>
              <a:gd name="connsiteX2" fmla="*/ 3639798 w 4308014"/>
              <a:gd name="connsiteY2" fmla="*/ 0 h 564997"/>
              <a:gd name="connsiteX3" fmla="*/ 3803816 w 4308014"/>
              <a:gd name="connsiteY3" fmla="*/ 132268 h 564997"/>
              <a:gd name="connsiteX4" fmla="*/ 4127666 w 4308014"/>
              <a:gd name="connsiteY4" fmla="*/ 381929 h 564997"/>
              <a:gd name="connsiteX5" fmla="*/ 4300198 w 4308014"/>
              <a:gd name="connsiteY5" fmla="*/ 564997 h 564997"/>
              <a:gd name="connsiteX6" fmla="*/ 94168 w 4308014"/>
              <a:gd name="connsiteY6" fmla="*/ 564997 h 564997"/>
              <a:gd name="connsiteX7" fmla="*/ 0 w 4308014"/>
              <a:gd name="connsiteY7" fmla="*/ 470829 h 564997"/>
              <a:gd name="connsiteX8" fmla="*/ 0 w 4308014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94168 h 564997"/>
              <a:gd name="connsiteX1" fmla="*/ 94168 w 4311731"/>
              <a:gd name="connsiteY1" fmla="*/ 0 h 564997"/>
              <a:gd name="connsiteX2" fmla="*/ 3639798 w 4311731"/>
              <a:gd name="connsiteY2" fmla="*/ 0 h 564997"/>
              <a:gd name="connsiteX3" fmla="*/ 3803816 w 4311731"/>
              <a:gd name="connsiteY3" fmla="*/ 132268 h 564997"/>
              <a:gd name="connsiteX4" fmla="*/ 4127666 w 4311731"/>
              <a:gd name="connsiteY4" fmla="*/ 381929 h 564997"/>
              <a:gd name="connsiteX5" fmla="*/ 4300198 w 4311731"/>
              <a:gd name="connsiteY5" fmla="*/ 564997 h 564997"/>
              <a:gd name="connsiteX6" fmla="*/ 94168 w 4311731"/>
              <a:gd name="connsiteY6" fmla="*/ 564997 h 564997"/>
              <a:gd name="connsiteX7" fmla="*/ 0 w 4311731"/>
              <a:gd name="connsiteY7" fmla="*/ 470829 h 564997"/>
              <a:gd name="connsiteX8" fmla="*/ 0 w 4311731"/>
              <a:gd name="connsiteY8" fmla="*/ 94168 h 56499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11731"/>
              <a:gd name="connsiteY0" fmla="*/ 100518 h 571347"/>
              <a:gd name="connsiteX1" fmla="*/ 94168 w 4311731"/>
              <a:gd name="connsiteY1" fmla="*/ 6350 h 571347"/>
              <a:gd name="connsiteX2" fmla="*/ 3538198 w 4311731"/>
              <a:gd name="connsiteY2" fmla="*/ 0 h 571347"/>
              <a:gd name="connsiteX3" fmla="*/ 3803816 w 4311731"/>
              <a:gd name="connsiteY3" fmla="*/ 138618 h 571347"/>
              <a:gd name="connsiteX4" fmla="*/ 4127666 w 4311731"/>
              <a:gd name="connsiteY4" fmla="*/ 388279 h 571347"/>
              <a:gd name="connsiteX5" fmla="*/ 4300198 w 4311731"/>
              <a:gd name="connsiteY5" fmla="*/ 571347 h 571347"/>
              <a:gd name="connsiteX6" fmla="*/ 94168 w 4311731"/>
              <a:gd name="connsiteY6" fmla="*/ 571347 h 571347"/>
              <a:gd name="connsiteX7" fmla="*/ 0 w 4311731"/>
              <a:gd name="connsiteY7" fmla="*/ 477179 h 571347"/>
              <a:gd name="connsiteX8" fmla="*/ 0 w 4311731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53819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80381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100518 h 571347"/>
              <a:gd name="connsiteX1" fmla="*/ 94168 w 4342402"/>
              <a:gd name="connsiteY1" fmla="*/ 6350 h 571347"/>
              <a:gd name="connsiteX2" fmla="*/ 3417548 w 4342402"/>
              <a:gd name="connsiteY2" fmla="*/ 0 h 571347"/>
              <a:gd name="connsiteX3" fmla="*/ 3759366 w 4342402"/>
              <a:gd name="connsiteY3" fmla="*/ 138618 h 571347"/>
              <a:gd name="connsiteX4" fmla="*/ 4127666 w 4342402"/>
              <a:gd name="connsiteY4" fmla="*/ 388279 h 571347"/>
              <a:gd name="connsiteX5" fmla="*/ 4300198 w 4342402"/>
              <a:gd name="connsiteY5" fmla="*/ 571347 h 571347"/>
              <a:gd name="connsiteX6" fmla="*/ 94168 w 4342402"/>
              <a:gd name="connsiteY6" fmla="*/ 571347 h 571347"/>
              <a:gd name="connsiteX7" fmla="*/ 0 w 4342402"/>
              <a:gd name="connsiteY7" fmla="*/ 477179 h 571347"/>
              <a:gd name="connsiteX8" fmla="*/ 0 w 4342402"/>
              <a:gd name="connsiteY8" fmla="*/ 100518 h 57134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  <a:gd name="connsiteX0" fmla="*/ 0 w 4342402"/>
              <a:gd name="connsiteY0" fmla="*/ 94168 h 564997"/>
              <a:gd name="connsiteX1" fmla="*/ 94168 w 4342402"/>
              <a:gd name="connsiteY1" fmla="*/ 0 h 564997"/>
              <a:gd name="connsiteX2" fmla="*/ 3284198 w 4342402"/>
              <a:gd name="connsiteY2" fmla="*/ 0 h 564997"/>
              <a:gd name="connsiteX3" fmla="*/ 3759366 w 4342402"/>
              <a:gd name="connsiteY3" fmla="*/ 132268 h 564997"/>
              <a:gd name="connsiteX4" fmla="*/ 4127666 w 4342402"/>
              <a:gd name="connsiteY4" fmla="*/ 381929 h 564997"/>
              <a:gd name="connsiteX5" fmla="*/ 4300198 w 4342402"/>
              <a:gd name="connsiteY5" fmla="*/ 564997 h 564997"/>
              <a:gd name="connsiteX6" fmla="*/ 94168 w 4342402"/>
              <a:gd name="connsiteY6" fmla="*/ 564997 h 564997"/>
              <a:gd name="connsiteX7" fmla="*/ 0 w 4342402"/>
              <a:gd name="connsiteY7" fmla="*/ 470829 h 564997"/>
              <a:gd name="connsiteX8" fmla="*/ 0 w 4342402"/>
              <a:gd name="connsiteY8" fmla="*/ 94168 h 56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2402" h="564997">
                <a:moveTo>
                  <a:pt x="0" y="94168"/>
                </a:moveTo>
                <a:cubicBezTo>
                  <a:pt x="0" y="42160"/>
                  <a:pt x="42160" y="0"/>
                  <a:pt x="94168" y="0"/>
                </a:cubicBezTo>
                <a:lnTo>
                  <a:pt x="3284198" y="0"/>
                </a:lnTo>
                <a:cubicBezTo>
                  <a:pt x="3494956" y="0"/>
                  <a:pt x="3683166" y="73910"/>
                  <a:pt x="3759366" y="132268"/>
                </a:cubicBezTo>
                <a:cubicBezTo>
                  <a:pt x="3930816" y="257822"/>
                  <a:pt x="4045116" y="377025"/>
                  <a:pt x="4127666" y="381929"/>
                </a:cubicBezTo>
                <a:cubicBezTo>
                  <a:pt x="4407066" y="383137"/>
                  <a:pt x="4352206" y="564997"/>
                  <a:pt x="4300198" y="564997"/>
                </a:cubicBezTo>
                <a:lnTo>
                  <a:pt x="94168" y="564997"/>
                </a:lnTo>
                <a:cubicBezTo>
                  <a:pt x="42160" y="564997"/>
                  <a:pt x="0" y="522837"/>
                  <a:pt x="0" y="470829"/>
                </a:cubicBezTo>
                <a:lnTo>
                  <a:pt x="0" y="94168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5505" y="6589486"/>
            <a:ext cx="1458495" cy="268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  <p:sldLayoutId id="2147483655" r:id="rId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색상 고르기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ko-KR" altLang="en-US" dirty="0"/>
              <a:t>예술성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41" y="1177181"/>
            <a:ext cx="1880605" cy="22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281" y="1266778"/>
            <a:ext cx="5017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12315D"/>
                </a:solidFill>
              </a:rPr>
              <a:t>Deep </a:t>
            </a:r>
            <a:r>
              <a:rPr lang="en-US" altLang="ko-KR" sz="6000" dirty="0" smtClean="0">
                <a:solidFill>
                  <a:srgbClr val="12315D"/>
                </a:solidFill>
              </a:rPr>
              <a:t>Express</a:t>
            </a:r>
            <a:endParaRPr lang="ko-KR" altLang="en-US" sz="6000" dirty="0">
              <a:solidFill>
                <a:srgbClr val="123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넣기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7A805-5CDE-4F47-9598-34FAA6745094}"/>
              </a:ext>
            </a:extLst>
          </p:cNvPr>
          <p:cNvCxnSpPr>
            <a:cxnSpLocks/>
          </p:cNvCxnSpPr>
          <p:nvPr/>
        </p:nvCxnSpPr>
        <p:spPr>
          <a:xfrm flipV="1">
            <a:off x="6282015" y="1903797"/>
            <a:ext cx="713184" cy="756872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7708F6-2464-4EFF-81FB-7EEF89C22D88}"/>
              </a:ext>
            </a:extLst>
          </p:cNvPr>
          <p:cNvCxnSpPr>
            <a:cxnSpLocks/>
          </p:cNvCxnSpPr>
          <p:nvPr/>
        </p:nvCxnSpPr>
        <p:spPr>
          <a:xfrm flipV="1">
            <a:off x="6528945" y="2045481"/>
            <a:ext cx="554360" cy="621738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E215CA-0B04-403A-BC3F-034A6625EEC0}"/>
              </a:ext>
            </a:extLst>
          </p:cNvPr>
          <p:cNvCxnSpPr>
            <a:cxnSpLocks/>
          </p:cNvCxnSpPr>
          <p:nvPr/>
        </p:nvCxnSpPr>
        <p:spPr>
          <a:xfrm flipV="1">
            <a:off x="6528391" y="2660669"/>
            <a:ext cx="126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4C730-868F-477D-B9EE-E3D8A0FAEA80}"/>
              </a:ext>
            </a:extLst>
          </p:cNvPr>
          <p:cNvCxnSpPr>
            <a:cxnSpLocks/>
          </p:cNvCxnSpPr>
          <p:nvPr/>
        </p:nvCxnSpPr>
        <p:spPr>
          <a:xfrm flipV="1">
            <a:off x="5387192" y="2660669"/>
            <a:ext cx="900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AD61CBE-E919-4B53-B0D1-62E3B6BC5F02}"/>
              </a:ext>
            </a:extLst>
          </p:cNvPr>
          <p:cNvCxnSpPr>
            <a:cxnSpLocks/>
          </p:cNvCxnSpPr>
          <p:nvPr/>
        </p:nvCxnSpPr>
        <p:spPr>
          <a:xfrm flipV="1">
            <a:off x="5164227" y="2895757"/>
            <a:ext cx="2412000" cy="0"/>
          </a:xfrm>
          <a:prstGeom prst="line">
            <a:avLst/>
          </a:prstGeom>
          <a:ln>
            <a:solidFill>
              <a:srgbClr val="12315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B201F7B-3914-4580-BD08-F1E66A0E35F4}"/>
              </a:ext>
            </a:extLst>
          </p:cNvPr>
          <p:cNvSpPr/>
          <p:nvPr/>
        </p:nvSpPr>
        <p:spPr>
          <a:xfrm>
            <a:off x="5581298" y="1537319"/>
            <a:ext cx="907574" cy="1014404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15B158CD-BC23-47B3-8536-A76D8F66D99D}"/>
              </a:ext>
            </a:extLst>
          </p:cNvPr>
          <p:cNvSpPr/>
          <p:nvPr/>
        </p:nvSpPr>
        <p:spPr>
          <a:xfrm>
            <a:off x="6848315" y="1801403"/>
            <a:ext cx="950556" cy="754243"/>
          </a:xfrm>
          <a:prstGeom prst="cube">
            <a:avLst/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D1FFF431-0BEC-4FB4-8E27-C8BBF3C5739E}"/>
              </a:ext>
            </a:extLst>
          </p:cNvPr>
          <p:cNvSpPr/>
          <p:nvPr/>
        </p:nvSpPr>
        <p:spPr>
          <a:xfrm>
            <a:off x="6282015" y="2582402"/>
            <a:ext cx="341866" cy="238246"/>
          </a:xfrm>
          <a:prstGeom prst="can">
            <a:avLst/>
          </a:prstGeom>
          <a:solidFill>
            <a:srgbClr val="12315D"/>
          </a:solidFill>
          <a:ln>
            <a:solidFill>
              <a:srgbClr val="1231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F8EC26-9C2E-44A3-A5E2-51A605B70D8E}"/>
              </a:ext>
            </a:extLst>
          </p:cNvPr>
          <p:cNvSpPr/>
          <p:nvPr/>
        </p:nvSpPr>
        <p:spPr>
          <a:xfrm>
            <a:off x="5645429" y="182997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6DCF2-63E4-479A-B06A-9FC96E17FE8F}"/>
              </a:ext>
            </a:extLst>
          </p:cNvPr>
          <p:cNvSpPr/>
          <p:nvPr/>
        </p:nvSpPr>
        <p:spPr>
          <a:xfrm>
            <a:off x="6043421" y="182968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65BF3D-41E4-452A-9DD0-D6B0D18C0A2C}"/>
              </a:ext>
            </a:extLst>
          </p:cNvPr>
          <p:cNvSpPr/>
          <p:nvPr/>
        </p:nvSpPr>
        <p:spPr>
          <a:xfrm>
            <a:off x="5844425" y="182968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C0CBAE-0AB2-4F52-AF3A-91F63DC9353D}"/>
              </a:ext>
            </a:extLst>
          </p:cNvPr>
          <p:cNvSpPr/>
          <p:nvPr/>
        </p:nvSpPr>
        <p:spPr>
          <a:xfrm>
            <a:off x="5645429" y="2003333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C9E5AB-CFDC-45BD-AAEB-1ACB1DE1D4F3}"/>
              </a:ext>
            </a:extLst>
          </p:cNvPr>
          <p:cNvSpPr/>
          <p:nvPr/>
        </p:nvSpPr>
        <p:spPr>
          <a:xfrm>
            <a:off x="6043421" y="2003038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6203B0-FCF4-4CD8-82FC-C6ADC5CEE948}"/>
              </a:ext>
            </a:extLst>
          </p:cNvPr>
          <p:cNvSpPr/>
          <p:nvPr/>
        </p:nvSpPr>
        <p:spPr>
          <a:xfrm>
            <a:off x="5844425" y="20030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F404D9-881D-4845-9C6F-B95F0479BDFF}"/>
              </a:ext>
            </a:extLst>
          </p:cNvPr>
          <p:cNvSpPr/>
          <p:nvPr/>
        </p:nvSpPr>
        <p:spPr>
          <a:xfrm>
            <a:off x="5647811" y="217843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F06EE-1D06-4D21-BD12-2A7FCA1D8217}"/>
              </a:ext>
            </a:extLst>
          </p:cNvPr>
          <p:cNvSpPr/>
          <p:nvPr/>
        </p:nvSpPr>
        <p:spPr>
          <a:xfrm>
            <a:off x="6045803" y="217813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05DDEA-B2B9-4F72-8EEF-F3CEB3A7E3D6}"/>
              </a:ext>
            </a:extLst>
          </p:cNvPr>
          <p:cNvSpPr/>
          <p:nvPr/>
        </p:nvSpPr>
        <p:spPr>
          <a:xfrm>
            <a:off x="5846807" y="2178136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23F2E6-6236-4728-9667-CDFD6412C6AF}"/>
              </a:ext>
            </a:extLst>
          </p:cNvPr>
          <p:cNvSpPr/>
          <p:nvPr/>
        </p:nvSpPr>
        <p:spPr>
          <a:xfrm>
            <a:off x="5647811" y="2351787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740A72-E8B0-4107-B0F3-189C62F669B8}"/>
              </a:ext>
            </a:extLst>
          </p:cNvPr>
          <p:cNvSpPr/>
          <p:nvPr/>
        </p:nvSpPr>
        <p:spPr>
          <a:xfrm>
            <a:off x="6045803" y="2351492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4F134B-417B-435E-9764-5982589E3AA7}"/>
              </a:ext>
            </a:extLst>
          </p:cNvPr>
          <p:cNvSpPr/>
          <p:nvPr/>
        </p:nvSpPr>
        <p:spPr>
          <a:xfrm>
            <a:off x="5846807" y="2351491"/>
            <a:ext cx="130572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F553F24-4668-4EA4-94FB-BBD967792099}"/>
              </a:ext>
            </a:extLst>
          </p:cNvPr>
          <p:cNvSpPr/>
          <p:nvPr/>
        </p:nvSpPr>
        <p:spPr>
          <a:xfrm>
            <a:off x="6913753" y="2022473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3BB727-F44F-48B2-8E7D-55F8E5BFFCB1}"/>
              </a:ext>
            </a:extLst>
          </p:cNvPr>
          <p:cNvSpPr/>
          <p:nvPr/>
        </p:nvSpPr>
        <p:spPr>
          <a:xfrm>
            <a:off x="7311745" y="2022178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8DF1AD-0509-4060-84AC-32A205E34108}"/>
              </a:ext>
            </a:extLst>
          </p:cNvPr>
          <p:cNvSpPr/>
          <p:nvPr/>
        </p:nvSpPr>
        <p:spPr>
          <a:xfrm>
            <a:off x="7112749" y="20221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4A6BCE2-3461-4EB7-BB56-1333521A49B7}"/>
              </a:ext>
            </a:extLst>
          </p:cNvPr>
          <p:cNvSpPr/>
          <p:nvPr/>
        </p:nvSpPr>
        <p:spPr>
          <a:xfrm>
            <a:off x="6916135" y="219757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7B816-1CF5-44A9-8FAF-08238DAB11B4}"/>
              </a:ext>
            </a:extLst>
          </p:cNvPr>
          <p:cNvSpPr/>
          <p:nvPr/>
        </p:nvSpPr>
        <p:spPr>
          <a:xfrm>
            <a:off x="7314127" y="219727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AFBCF1-3397-4A36-A20C-08EE3378CA9A}"/>
              </a:ext>
            </a:extLst>
          </p:cNvPr>
          <p:cNvSpPr/>
          <p:nvPr/>
        </p:nvSpPr>
        <p:spPr>
          <a:xfrm>
            <a:off x="7115131" y="2197276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7F9128-C4CA-4F0C-AA0F-3A85927EC7F4}"/>
              </a:ext>
            </a:extLst>
          </p:cNvPr>
          <p:cNvSpPr/>
          <p:nvPr/>
        </p:nvSpPr>
        <p:spPr>
          <a:xfrm>
            <a:off x="6916135" y="2370927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0D52F9-1CB6-4D31-8736-42377AF5F9C9}"/>
              </a:ext>
            </a:extLst>
          </p:cNvPr>
          <p:cNvSpPr/>
          <p:nvPr/>
        </p:nvSpPr>
        <p:spPr>
          <a:xfrm>
            <a:off x="7314127" y="2370632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C2ACB34-4E85-4201-8EDD-9EE2F6FC4E95}"/>
              </a:ext>
            </a:extLst>
          </p:cNvPr>
          <p:cNvSpPr/>
          <p:nvPr/>
        </p:nvSpPr>
        <p:spPr>
          <a:xfrm>
            <a:off x="7115131" y="2370631"/>
            <a:ext cx="216000" cy="111919"/>
          </a:xfrm>
          <a:prstGeom prst="rect">
            <a:avLst/>
          </a:prstGeom>
          <a:noFill/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번개 65">
            <a:extLst>
              <a:ext uri="{FF2B5EF4-FFF2-40B4-BE49-F238E27FC236}">
                <a16:creationId xmlns:a16="http://schemas.microsoft.com/office/drawing/2014/main" id="{62E7CA21-A2A3-49F5-A5B1-9B9BE692EF69}"/>
              </a:ext>
            </a:extLst>
          </p:cNvPr>
          <p:cNvSpPr/>
          <p:nvPr/>
        </p:nvSpPr>
        <p:spPr>
          <a:xfrm rot="20267489">
            <a:off x="6006512" y="2496478"/>
            <a:ext cx="180000" cy="180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번개 66">
            <a:extLst>
              <a:ext uri="{FF2B5EF4-FFF2-40B4-BE49-F238E27FC236}">
                <a16:creationId xmlns:a16="http://schemas.microsoft.com/office/drawing/2014/main" id="{726901EB-14E0-4639-89A9-5933CBAF40A6}"/>
              </a:ext>
            </a:extLst>
          </p:cNvPr>
          <p:cNvSpPr/>
          <p:nvPr/>
        </p:nvSpPr>
        <p:spPr>
          <a:xfrm rot="455560">
            <a:off x="6051371" y="2392966"/>
            <a:ext cx="216000" cy="216000"/>
          </a:xfrm>
          <a:prstGeom prst="lightningBol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30988-1993-4D23-848C-335A477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75" y="2582402"/>
            <a:ext cx="487365" cy="25437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27" y="4010613"/>
            <a:ext cx="1777083" cy="4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2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넣기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22" y="2687201"/>
            <a:ext cx="4664189" cy="1188000"/>
          </a:xfrm>
          <a:prstGeom prst="rect">
            <a:avLst/>
          </a:prstGeom>
        </p:spPr>
      </p:pic>
      <p:sp>
        <p:nvSpPr>
          <p:cNvPr id="32" name="양쪽 모서리가 잘린 사각형 31"/>
          <p:cNvSpPr/>
          <p:nvPr/>
        </p:nvSpPr>
        <p:spPr>
          <a:xfrm>
            <a:off x="1632538" y="3163604"/>
            <a:ext cx="789506" cy="450509"/>
          </a:xfrm>
          <a:prstGeom prst="snip2Same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구름 모양 설명선 32"/>
          <p:cNvSpPr/>
          <p:nvPr/>
        </p:nvSpPr>
        <p:spPr>
          <a:xfrm>
            <a:off x="1949601" y="2497877"/>
            <a:ext cx="700298" cy="432667"/>
          </a:xfrm>
          <a:prstGeom prst="cloudCallout">
            <a:avLst>
              <a:gd name="adj1" fmla="val -38667"/>
              <a:gd name="adj2" fmla="val 87242"/>
            </a:avLst>
          </a:prstGeom>
          <a:solidFill>
            <a:schemeClr val="bg1"/>
          </a:solidFill>
          <a:ln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18280326">
            <a:off x="1600291" y="3615166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3179313">
            <a:off x="1767444" y="3618321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3009856">
            <a:off x="2177960" y="3613147"/>
            <a:ext cx="288000" cy="72000"/>
          </a:xfrm>
          <a:prstGeom prst="rect">
            <a:avLst/>
          </a:prstGeom>
          <a:solidFill>
            <a:srgbClr val="12315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771102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179771" y="3483875"/>
            <a:ext cx="108000" cy="108000"/>
          </a:xfrm>
          <a:prstGeom prst="ellipse">
            <a:avLst/>
          </a:prstGeom>
          <a:solidFill>
            <a:srgbClr val="12315D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628400" y="3299228"/>
            <a:ext cx="324000" cy="72000"/>
          </a:xfrm>
          <a:prstGeom prst="rect">
            <a:avLst/>
          </a:prstGeom>
          <a:solidFill>
            <a:srgbClr val="12315D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580303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886496" y="365970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302374" y="365116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12315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530988-1993-4D23-848C-335A47749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75" y="2582402"/>
            <a:ext cx="487365" cy="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3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Profile picture (420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x 420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655F23-C921-6945-88A6-CC79264B767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83473" y="1775275"/>
            <a:ext cx="2667600" cy="266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91" y="1953153"/>
            <a:ext cx="2089964" cy="23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7241"/>
      </p:ext>
    </p:extLst>
  </p:cSld>
  <p:clrMapOvr>
    <a:masterClrMapping/>
  </p:clrMapOvr>
</p:sld>
</file>

<file path=ppt/theme/theme1.xml><?xml version="1.0" encoding="utf-8"?>
<a:theme xmlns:a="http://schemas.openxmlformats.org/drawingml/2006/main" name="전자부품연구원 지능로보틱스연구센터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23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AppleGothic</vt:lpstr>
      <vt:lpstr>ＭＳ Ｐゴシック</vt:lpstr>
      <vt:lpstr>Malgun Gothic</vt:lpstr>
      <vt:lpstr>Malgun Gothic</vt:lpstr>
      <vt:lpstr>Arial</vt:lpstr>
      <vt:lpstr>Calibri</vt:lpstr>
      <vt:lpstr>Wingdings</vt:lpstr>
      <vt:lpstr>전자부품연구원 지능로보틱스연구센터 Template</vt:lpstr>
      <vt:lpstr>폰트 색상 고르기</vt:lpstr>
      <vt:lpstr>이미지 넣기</vt:lpstr>
      <vt:lpstr>이미지 넣기</vt:lpstr>
      <vt:lpstr>Profile picture (420 px x 420 px)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인공지능조작</dc:title>
  <dc:creator>apple</dc:creator>
  <cp:lastModifiedBy>sword32</cp:lastModifiedBy>
  <cp:revision>1682</cp:revision>
  <cp:lastPrinted>2018-04-05T08:54:33Z</cp:lastPrinted>
  <dcterms:modified xsi:type="dcterms:W3CDTF">2019-08-16T08:27:27Z</dcterms:modified>
</cp:coreProperties>
</file>