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97" r:id="rId2"/>
    <p:sldId id="791" r:id="rId3"/>
    <p:sldId id="792" r:id="rId4"/>
    <p:sldId id="793" r:id="rId5"/>
    <p:sldId id="795" r:id="rId6"/>
    <p:sldId id="794" r:id="rId7"/>
    <p:sldId id="796" r:id="rId8"/>
    <p:sldId id="798" r:id="rId9"/>
    <p:sldId id="799" r:id="rId10"/>
    <p:sldId id="802" r:id="rId11"/>
    <p:sldId id="803" r:id="rId12"/>
    <p:sldId id="800" r:id="rId13"/>
    <p:sldId id="801" r:id="rId14"/>
  </p:sldIdLst>
  <p:sldSz cx="9144000" cy="6858000" type="screen4x3"/>
  <p:notesSz cx="6797675" cy="9928225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329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7" pos="521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orient="horz" pos="1185" userDrawn="1">
          <p15:clr>
            <a:srgbClr val="A4A3A4"/>
          </p15:clr>
        </p15:guide>
        <p15:guide id="11" pos="408" userDrawn="1">
          <p15:clr>
            <a:srgbClr val="A4A3A4"/>
          </p15:clr>
        </p15:guide>
        <p15:guide id="12" pos="33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15D"/>
    <a:srgbClr val="053863"/>
    <a:srgbClr val="0070AF"/>
    <a:srgbClr val="474747"/>
    <a:srgbClr val="0170BF"/>
    <a:srgbClr val="CC00FF"/>
    <a:srgbClr val="FFFFFF"/>
    <a:srgbClr val="FDEADA"/>
    <a:srgbClr val="DCE6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88154" autoAdjust="0"/>
  </p:normalViewPr>
  <p:slideViewPr>
    <p:cSldViewPr snapToGrid="0">
      <p:cViewPr varScale="1">
        <p:scale>
          <a:sx n="90" d="100"/>
          <a:sy n="90" d="100"/>
        </p:scale>
        <p:origin x="621" y="126"/>
      </p:cViewPr>
      <p:guideLst>
        <p:guide orient="horz" pos="2183"/>
        <p:guide pos="2880"/>
        <p:guide pos="5329"/>
        <p:guide orient="horz" pos="867"/>
        <p:guide pos="521"/>
        <p:guide orient="horz" pos="2682"/>
        <p:guide orient="horz" pos="1185"/>
        <p:guide pos="408"/>
        <p:guide pos="33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>
      <p:cViewPr varScale="1">
        <p:scale>
          <a:sx n="59" d="100"/>
          <a:sy n="59" d="100"/>
        </p:scale>
        <p:origin x="3235" y="67"/>
      </p:cViewPr>
      <p:guideLst>
        <p:guide orient="horz" pos="3087"/>
        <p:guide pos="2122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3" tIns="47406" rIns="94813" bIns="47406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4813" tIns="47406" rIns="94813" bIns="47406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77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76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atinLnBrk="1">
              <a:spcBef>
                <a:spcPts val="600"/>
              </a:spcBef>
              <a:buClr>
                <a:srgbClr val="12315D"/>
              </a:buClr>
              <a:buSzPct val="100000"/>
            </a:pPr>
            <a:fld id="{44D698BC-29BE-4CF6-9B57-EE966443F75F}" type="datetime1">
              <a:rPr lang="en-US" altLang="ko-KR" smtClean="0"/>
              <a:t>7/4/2019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31" name="TextBox 130"/>
          <p:cNvSpPr txBox="1"/>
          <p:nvPr userDrawn="1"/>
        </p:nvSpPr>
        <p:spPr>
          <a:xfrm>
            <a:off x="278265" y="731670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-100" baseline="0" dirty="0">
                <a:ln w="3175">
                  <a:solidFill>
                    <a:srgbClr val="12315D">
                      <a:alpha val="5000"/>
                    </a:srgbClr>
                  </a:solidFill>
                </a:ln>
                <a:solidFill>
                  <a:srgbClr val="12315D"/>
                </a:solidFill>
              </a:rPr>
              <a:t>Contents</a:t>
            </a:r>
            <a:endParaRPr kumimoji="1" lang="ja-JP" altLang="en-US" sz="3600" b="1" spc="-100" baseline="0" dirty="0">
              <a:ln w="3175">
                <a:solidFill>
                  <a:srgbClr val="12315D">
                    <a:alpha val="5000"/>
                  </a:srgbClr>
                </a:solidFill>
              </a:ln>
              <a:solidFill>
                <a:srgbClr val="12315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6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E8CCAB8B-D737-49F9-BD39-5C1710353FFC}" type="datetime1">
              <a:rPr lang="en-US" altLang="ko-KR" smtClean="0"/>
              <a:t>7/4/2019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8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7B785612-F254-427C-A773-452989A5933B}" type="datetime1">
              <a:rPr lang="en-US" altLang="ko-KR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EEC0E24-94E6-4C4A-B040-99A9E1998DC9}" type="datetime1">
              <a:rPr lang="en-US" altLang="ko-KR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06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7287" y="64157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6158611A-9136-4766-9592-3C363539E1C3}" type="datetime1">
              <a:rPr lang="en-US" altLang="ko-KR" smtClean="0"/>
              <a:t>7/4/2019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5160066"/>
            <a:ext cx="3257398" cy="508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kumimoji="1" lang="en-US" altLang="ko-KR" dirty="0"/>
              <a:t>Presenter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21249"/>
            <a:ext cx="7772400" cy="1470025"/>
          </a:xfrm>
        </p:spPr>
        <p:txBody>
          <a:bodyPr>
            <a:normAutofit/>
          </a:bodyPr>
          <a:lstStyle>
            <a:lvl1pPr algn="l">
              <a:defRPr kumimoji="1" lang="ja-JP" altLang="en-US" sz="2800" b="1" kern="1200" dirty="0">
                <a:ln w="3175">
                  <a:solidFill>
                    <a:srgbClr val="12315D">
                      <a:alpha val="11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36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clrChange>
              <a:clrFrom>
                <a:srgbClr val="0070AF"/>
              </a:clrFrom>
              <a:clrTo>
                <a:srgbClr val="0070A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11" name="모서리가 둥근 직사각형 13"/>
          <p:cNvSpPr/>
          <p:nvPr userDrawn="1"/>
        </p:nvSpPr>
        <p:spPr>
          <a:xfrm>
            <a:off x="2577935" y="346074"/>
            <a:ext cx="4342402" cy="564997"/>
          </a:xfrm>
          <a:custGeom>
            <a:avLst/>
            <a:gdLst>
              <a:gd name="connsiteX0" fmla="*/ 0 w 3733966"/>
              <a:gd name="connsiteY0" fmla="*/ 94168 h 564997"/>
              <a:gd name="connsiteX1" fmla="*/ 94168 w 3733966"/>
              <a:gd name="connsiteY1" fmla="*/ 0 h 564997"/>
              <a:gd name="connsiteX2" fmla="*/ 3639798 w 3733966"/>
              <a:gd name="connsiteY2" fmla="*/ 0 h 564997"/>
              <a:gd name="connsiteX3" fmla="*/ 3733966 w 3733966"/>
              <a:gd name="connsiteY3" fmla="*/ 94168 h 564997"/>
              <a:gd name="connsiteX4" fmla="*/ 3733966 w 3733966"/>
              <a:gd name="connsiteY4" fmla="*/ 470829 h 564997"/>
              <a:gd name="connsiteX5" fmla="*/ 3639798 w 3733966"/>
              <a:gd name="connsiteY5" fmla="*/ 564997 h 564997"/>
              <a:gd name="connsiteX6" fmla="*/ 94168 w 3733966"/>
              <a:gd name="connsiteY6" fmla="*/ 564997 h 564997"/>
              <a:gd name="connsiteX7" fmla="*/ 0 w 3733966"/>
              <a:gd name="connsiteY7" fmla="*/ 470829 h 564997"/>
              <a:gd name="connsiteX8" fmla="*/ 0 w 3733966"/>
              <a:gd name="connsiteY8" fmla="*/ 94168 h 564997"/>
              <a:gd name="connsiteX0" fmla="*/ 0 w 4127666"/>
              <a:gd name="connsiteY0" fmla="*/ 94168 h 564997"/>
              <a:gd name="connsiteX1" fmla="*/ 94168 w 4127666"/>
              <a:gd name="connsiteY1" fmla="*/ 0 h 564997"/>
              <a:gd name="connsiteX2" fmla="*/ 3639798 w 4127666"/>
              <a:gd name="connsiteY2" fmla="*/ 0 h 564997"/>
              <a:gd name="connsiteX3" fmla="*/ 3733966 w 4127666"/>
              <a:gd name="connsiteY3" fmla="*/ 94168 h 564997"/>
              <a:gd name="connsiteX4" fmla="*/ 4127666 w 4127666"/>
              <a:gd name="connsiteY4" fmla="*/ 381929 h 564997"/>
              <a:gd name="connsiteX5" fmla="*/ 3639798 w 4127666"/>
              <a:gd name="connsiteY5" fmla="*/ 564997 h 564997"/>
              <a:gd name="connsiteX6" fmla="*/ 94168 w 4127666"/>
              <a:gd name="connsiteY6" fmla="*/ 564997 h 564997"/>
              <a:gd name="connsiteX7" fmla="*/ 0 w 4127666"/>
              <a:gd name="connsiteY7" fmla="*/ 470829 h 564997"/>
              <a:gd name="connsiteX8" fmla="*/ 0 w 4127666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733966 w 4308014"/>
              <a:gd name="connsiteY3" fmla="*/ 941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53819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2402" h="564997">
                <a:moveTo>
                  <a:pt x="0" y="94168"/>
                </a:moveTo>
                <a:cubicBezTo>
                  <a:pt x="0" y="42160"/>
                  <a:pt x="42160" y="0"/>
                  <a:pt x="94168" y="0"/>
                </a:cubicBezTo>
                <a:lnTo>
                  <a:pt x="3284198" y="0"/>
                </a:lnTo>
                <a:cubicBezTo>
                  <a:pt x="3494956" y="0"/>
                  <a:pt x="3683166" y="73910"/>
                  <a:pt x="3759366" y="132268"/>
                </a:cubicBezTo>
                <a:cubicBezTo>
                  <a:pt x="3930816" y="257822"/>
                  <a:pt x="4045116" y="377025"/>
                  <a:pt x="4127666" y="381929"/>
                </a:cubicBezTo>
                <a:cubicBezTo>
                  <a:pt x="4407066" y="383137"/>
                  <a:pt x="4352206" y="564997"/>
                  <a:pt x="4300198" y="564997"/>
                </a:cubicBezTo>
                <a:lnTo>
                  <a:pt x="94168" y="564997"/>
                </a:lnTo>
                <a:cubicBezTo>
                  <a:pt x="42160" y="564997"/>
                  <a:pt x="0" y="522837"/>
                  <a:pt x="0" y="470829"/>
                </a:cubicBezTo>
                <a:lnTo>
                  <a:pt x="0" y="94168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89486"/>
            <a:ext cx="1458495" cy="268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4" r:id="rId3"/>
    <p:sldLayoutId id="2147483655" r:id="rId4"/>
    <p:sldLayoutId id="2147483658" r:id="rId5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accounts/pricin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swers.microsoft.com/ko-kr/windows/forum/windows_other-networking/%EB%A7%91%EC%9D%80%EA%B3%A0%EB%94%95/c9bc800a-dd23-4f03-85ac-4d4c1c0367f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?selection.family=Source+Sans+Pr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fonts.google.com/?selection.family=Source+Sans+Pro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onts.google.com/?selection.family=Source+Sans+Pro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541905" y="4100905"/>
            <a:ext cx="1887768" cy="38910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3622" y="2459771"/>
            <a:ext cx="79200" cy="86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1217" y="2129848"/>
            <a:ext cx="6798191" cy="1470025"/>
          </a:xfrm>
        </p:spPr>
        <p:txBody>
          <a:bodyPr>
            <a:normAutofit/>
          </a:bodyPr>
          <a:lstStyle/>
          <a:p>
            <a:r>
              <a:rPr lang="ko-KR" altLang="en-US" spc="-300" dirty="0" err="1">
                <a:latin typeface="+mn-ea"/>
                <a:ea typeface="+mn-ea"/>
              </a:rPr>
              <a:t>밀집군중</a:t>
            </a:r>
            <a:r>
              <a:rPr lang="ko-KR" altLang="en-US" spc="-300" dirty="0">
                <a:latin typeface="+mn-ea"/>
                <a:ea typeface="+mn-ea"/>
              </a:rPr>
              <a:t> 사이 </a:t>
            </a:r>
            <a:r>
              <a:rPr lang="ko-KR" altLang="en-US" spc="-300" dirty="0" err="1">
                <a:latin typeface="+mn-ea"/>
                <a:ea typeface="+mn-ea"/>
              </a:rPr>
              <a:t>민첩기동이</a:t>
            </a:r>
            <a:r>
              <a:rPr lang="ko-KR" altLang="en-US" spc="-300" dirty="0">
                <a:latin typeface="+mn-ea"/>
                <a:ea typeface="+mn-ea"/>
              </a:rPr>
              <a:t> 가능한</a:t>
            </a:r>
            <a:br>
              <a:rPr lang="en-US" altLang="ko-KR" spc="-300" dirty="0">
                <a:latin typeface="+mn-ea"/>
                <a:ea typeface="+mn-ea"/>
              </a:rPr>
            </a:br>
            <a:r>
              <a:rPr lang="ko-KR" altLang="en-US" spc="-300" dirty="0">
                <a:latin typeface="+mn-ea"/>
                <a:ea typeface="+mn-ea"/>
              </a:rPr>
              <a:t>인공지능 융합 실내외 로봇 자율주행 기술개발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6813" y="5561890"/>
            <a:ext cx="8770374" cy="828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1581" y="5387024"/>
            <a:ext cx="17258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00" dirty="0">
                <a:ln w="3175">
                  <a:solidFill>
                    <a:schemeClr val="bg1">
                      <a:lumMod val="65000"/>
                      <a:alpha val="8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참여기관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34262" y="3952678"/>
            <a:ext cx="2875476" cy="61073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1</a:t>
            </a:r>
            <a:r>
              <a:rPr lang="ko-KR" altLang="en-US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차년도 </a:t>
            </a:r>
            <a:r>
              <a:rPr lang="en-US" altLang="ko-KR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Kick-off </a:t>
            </a:r>
            <a:r>
              <a:rPr lang="ko-KR" altLang="en-US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워크샵</a:t>
            </a:r>
            <a:endParaRPr lang="en-US" altLang="ko-KR" sz="140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  <a:p>
            <a:pPr lvl="0" algn="ctr"/>
            <a:r>
              <a:rPr lang="en-US" altLang="ko-KR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2019. 06. 24</a:t>
            </a:r>
            <a:endParaRPr lang="ko-KR" altLang="en-US" sz="140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7385" y="3393517"/>
            <a:ext cx="45593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로봇산업핵심기술개발사업 </a:t>
            </a:r>
            <a:r>
              <a:rPr lang="en-US" altLang="ko-KR" sz="14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- </a:t>
            </a:r>
            <a:r>
              <a:rPr lang="ko-KR" altLang="en-US" sz="1400" b="1" spc="-100" dirty="0" err="1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인공지능융합로봇시스템기술</a:t>
            </a:r>
            <a:endParaRPr lang="ko-KR" altLang="en-US" sz="1400" b="1" spc="-100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63" y="5852796"/>
            <a:ext cx="1080000" cy="319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495" y="5859915"/>
            <a:ext cx="1057764" cy="3113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91" y="5897428"/>
            <a:ext cx="1515963" cy="2298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282" y="5882041"/>
            <a:ext cx="1080000" cy="216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7" y="5867983"/>
            <a:ext cx="1080000" cy="2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1" y="560282"/>
            <a:ext cx="1759486" cy="5731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3827" y="5827222"/>
            <a:ext cx="1204449" cy="2893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AAA801-14DF-48F8-82E6-E270712DDA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21" y="4786126"/>
            <a:ext cx="1080000" cy="27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35F2C-4FD0-4C8C-B535-8A4A77AFEC75}"/>
              </a:ext>
            </a:extLst>
          </p:cNvPr>
          <p:cNvSpPr txBox="1"/>
          <p:nvPr/>
        </p:nvSpPr>
        <p:spPr>
          <a:xfrm>
            <a:off x="4054957" y="477017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과제책임자</a:t>
            </a:r>
            <a:r>
              <a:rPr lang="en-US" altLang="ko-KR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: </a:t>
            </a:r>
            <a:r>
              <a:rPr lang="ko-KR" altLang="en-US" sz="140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황정훈 책임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4567" y="578451"/>
            <a:ext cx="2154656" cy="5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67" y="4027251"/>
            <a:ext cx="1748993" cy="4809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넣기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1632538" y="3163604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1949601" y="2497877"/>
            <a:ext cx="700298" cy="432667"/>
          </a:xfrm>
          <a:prstGeom prst="cloudCallout">
            <a:avLst>
              <a:gd name="adj1" fmla="val -38667"/>
              <a:gd name="adj2" fmla="val 87242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8280326">
            <a:off x="1600291" y="361516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3179313">
            <a:off x="1767444" y="361832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3009856">
            <a:off x="2177960" y="3613147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71102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79771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28400" y="3299228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80303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886496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02374" y="365116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7A805-5CDE-4F47-9598-34FAA6745094}"/>
              </a:ext>
            </a:extLst>
          </p:cNvPr>
          <p:cNvCxnSpPr>
            <a:cxnSpLocks/>
          </p:cNvCxnSpPr>
          <p:nvPr/>
        </p:nvCxnSpPr>
        <p:spPr>
          <a:xfrm flipV="1">
            <a:off x="6282015" y="1903797"/>
            <a:ext cx="713184" cy="756872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7708F6-2464-4EFF-81FB-7EEF89C22D88}"/>
              </a:ext>
            </a:extLst>
          </p:cNvPr>
          <p:cNvCxnSpPr>
            <a:cxnSpLocks/>
          </p:cNvCxnSpPr>
          <p:nvPr/>
        </p:nvCxnSpPr>
        <p:spPr>
          <a:xfrm flipV="1">
            <a:off x="6528945" y="2045481"/>
            <a:ext cx="554360" cy="621738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E215CA-0B04-403A-BC3F-034A6625EEC0}"/>
              </a:ext>
            </a:extLst>
          </p:cNvPr>
          <p:cNvCxnSpPr>
            <a:cxnSpLocks/>
          </p:cNvCxnSpPr>
          <p:nvPr/>
        </p:nvCxnSpPr>
        <p:spPr>
          <a:xfrm flipV="1">
            <a:off x="6528391" y="2660669"/>
            <a:ext cx="126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4C730-868F-477D-B9EE-E3D8A0FAEA80}"/>
              </a:ext>
            </a:extLst>
          </p:cNvPr>
          <p:cNvCxnSpPr>
            <a:cxnSpLocks/>
          </p:cNvCxnSpPr>
          <p:nvPr/>
        </p:nvCxnSpPr>
        <p:spPr>
          <a:xfrm flipV="1">
            <a:off x="5387192" y="2660669"/>
            <a:ext cx="90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D61CBE-E919-4B53-B0D1-62E3B6BC5F02}"/>
              </a:ext>
            </a:extLst>
          </p:cNvPr>
          <p:cNvCxnSpPr>
            <a:cxnSpLocks/>
          </p:cNvCxnSpPr>
          <p:nvPr/>
        </p:nvCxnSpPr>
        <p:spPr>
          <a:xfrm flipV="1">
            <a:off x="5164227" y="2895757"/>
            <a:ext cx="2412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9B201F7B-3914-4580-BD08-F1E66A0E35F4}"/>
              </a:ext>
            </a:extLst>
          </p:cNvPr>
          <p:cNvSpPr/>
          <p:nvPr/>
        </p:nvSpPr>
        <p:spPr>
          <a:xfrm>
            <a:off x="5581298" y="1537319"/>
            <a:ext cx="907574" cy="1014404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15B158CD-BC23-47B3-8536-A76D8F66D99D}"/>
              </a:ext>
            </a:extLst>
          </p:cNvPr>
          <p:cNvSpPr/>
          <p:nvPr/>
        </p:nvSpPr>
        <p:spPr>
          <a:xfrm>
            <a:off x="6848315" y="1801403"/>
            <a:ext cx="950556" cy="754243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D1FFF431-0BEC-4FB4-8E27-C8BBF3C5739E}"/>
              </a:ext>
            </a:extLst>
          </p:cNvPr>
          <p:cNvSpPr/>
          <p:nvPr/>
        </p:nvSpPr>
        <p:spPr>
          <a:xfrm>
            <a:off x="6282015" y="2582402"/>
            <a:ext cx="341866" cy="238246"/>
          </a:xfrm>
          <a:prstGeom prst="can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F8EC26-9C2E-44A3-A5E2-51A605B70D8E}"/>
              </a:ext>
            </a:extLst>
          </p:cNvPr>
          <p:cNvSpPr/>
          <p:nvPr/>
        </p:nvSpPr>
        <p:spPr>
          <a:xfrm>
            <a:off x="5645429" y="182997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D6DCF2-63E4-479A-B06A-9FC96E17FE8F}"/>
              </a:ext>
            </a:extLst>
          </p:cNvPr>
          <p:cNvSpPr/>
          <p:nvPr/>
        </p:nvSpPr>
        <p:spPr>
          <a:xfrm>
            <a:off x="6043421" y="182968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65BF3D-41E4-452A-9DD0-D6B0D18C0A2C}"/>
              </a:ext>
            </a:extLst>
          </p:cNvPr>
          <p:cNvSpPr/>
          <p:nvPr/>
        </p:nvSpPr>
        <p:spPr>
          <a:xfrm>
            <a:off x="5844425" y="182968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C0CBAE-0AB2-4F52-AF3A-91F63DC9353D}"/>
              </a:ext>
            </a:extLst>
          </p:cNvPr>
          <p:cNvSpPr/>
          <p:nvPr/>
        </p:nvSpPr>
        <p:spPr>
          <a:xfrm>
            <a:off x="5645429" y="200333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C9E5AB-CFDC-45BD-AAEB-1ACB1DE1D4F3}"/>
              </a:ext>
            </a:extLst>
          </p:cNvPr>
          <p:cNvSpPr/>
          <p:nvPr/>
        </p:nvSpPr>
        <p:spPr>
          <a:xfrm>
            <a:off x="6043421" y="200303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6203B0-FCF4-4CD8-82FC-C6ADC5CEE948}"/>
              </a:ext>
            </a:extLst>
          </p:cNvPr>
          <p:cNvSpPr/>
          <p:nvPr/>
        </p:nvSpPr>
        <p:spPr>
          <a:xfrm>
            <a:off x="5844425" y="20030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F404D9-881D-4845-9C6F-B95F0479BDFF}"/>
              </a:ext>
            </a:extLst>
          </p:cNvPr>
          <p:cNvSpPr/>
          <p:nvPr/>
        </p:nvSpPr>
        <p:spPr>
          <a:xfrm>
            <a:off x="5647811" y="217843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EF06EE-1D06-4D21-BD12-2A7FCA1D8217}"/>
              </a:ext>
            </a:extLst>
          </p:cNvPr>
          <p:cNvSpPr/>
          <p:nvPr/>
        </p:nvSpPr>
        <p:spPr>
          <a:xfrm>
            <a:off x="6045803" y="21781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05DDEA-B2B9-4F72-8EEF-F3CEB3A7E3D6}"/>
              </a:ext>
            </a:extLst>
          </p:cNvPr>
          <p:cNvSpPr/>
          <p:nvPr/>
        </p:nvSpPr>
        <p:spPr>
          <a:xfrm>
            <a:off x="5846807" y="2178136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23F2E6-6236-4728-9667-CDFD6412C6AF}"/>
              </a:ext>
            </a:extLst>
          </p:cNvPr>
          <p:cNvSpPr/>
          <p:nvPr/>
        </p:nvSpPr>
        <p:spPr>
          <a:xfrm>
            <a:off x="5647811" y="235178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740A72-E8B0-4107-B0F3-189C62F669B8}"/>
              </a:ext>
            </a:extLst>
          </p:cNvPr>
          <p:cNvSpPr/>
          <p:nvPr/>
        </p:nvSpPr>
        <p:spPr>
          <a:xfrm>
            <a:off x="6045803" y="235149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4F134B-417B-435E-9764-5982589E3AA7}"/>
              </a:ext>
            </a:extLst>
          </p:cNvPr>
          <p:cNvSpPr/>
          <p:nvPr/>
        </p:nvSpPr>
        <p:spPr>
          <a:xfrm>
            <a:off x="5846807" y="2351491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553F24-4668-4EA4-94FB-BBD967792099}"/>
              </a:ext>
            </a:extLst>
          </p:cNvPr>
          <p:cNvSpPr/>
          <p:nvPr/>
        </p:nvSpPr>
        <p:spPr>
          <a:xfrm>
            <a:off x="6913753" y="2022473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BB727-F44F-48B2-8E7D-55F8E5BFFCB1}"/>
              </a:ext>
            </a:extLst>
          </p:cNvPr>
          <p:cNvSpPr/>
          <p:nvPr/>
        </p:nvSpPr>
        <p:spPr>
          <a:xfrm>
            <a:off x="7311745" y="2022178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8DF1AD-0509-4060-84AC-32A205E34108}"/>
              </a:ext>
            </a:extLst>
          </p:cNvPr>
          <p:cNvSpPr/>
          <p:nvPr/>
        </p:nvSpPr>
        <p:spPr>
          <a:xfrm>
            <a:off x="7112749" y="20221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A6BCE2-3461-4EB7-BB56-1333521A49B7}"/>
              </a:ext>
            </a:extLst>
          </p:cNvPr>
          <p:cNvSpPr/>
          <p:nvPr/>
        </p:nvSpPr>
        <p:spPr>
          <a:xfrm>
            <a:off x="6916135" y="219757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7B816-1CF5-44A9-8FAF-08238DAB11B4}"/>
              </a:ext>
            </a:extLst>
          </p:cNvPr>
          <p:cNvSpPr/>
          <p:nvPr/>
        </p:nvSpPr>
        <p:spPr>
          <a:xfrm>
            <a:off x="7314127" y="21972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AFBCF1-3397-4A36-A20C-08EE3378CA9A}"/>
              </a:ext>
            </a:extLst>
          </p:cNvPr>
          <p:cNvSpPr/>
          <p:nvPr/>
        </p:nvSpPr>
        <p:spPr>
          <a:xfrm>
            <a:off x="7115131" y="2197276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7F9128-C4CA-4F0C-AA0F-3A85927EC7F4}"/>
              </a:ext>
            </a:extLst>
          </p:cNvPr>
          <p:cNvSpPr/>
          <p:nvPr/>
        </p:nvSpPr>
        <p:spPr>
          <a:xfrm>
            <a:off x="6916135" y="237092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0D52F9-1CB6-4D31-8736-42377AF5F9C9}"/>
              </a:ext>
            </a:extLst>
          </p:cNvPr>
          <p:cNvSpPr/>
          <p:nvPr/>
        </p:nvSpPr>
        <p:spPr>
          <a:xfrm>
            <a:off x="7314127" y="237063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2ACB34-4E85-4201-8EDD-9EE2F6FC4E95}"/>
              </a:ext>
            </a:extLst>
          </p:cNvPr>
          <p:cNvSpPr/>
          <p:nvPr/>
        </p:nvSpPr>
        <p:spPr>
          <a:xfrm>
            <a:off x="7115131" y="2370631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번개 65">
            <a:extLst>
              <a:ext uri="{FF2B5EF4-FFF2-40B4-BE49-F238E27FC236}">
                <a16:creationId xmlns:a16="http://schemas.microsoft.com/office/drawing/2014/main" id="{62E7CA21-A2A3-49F5-A5B1-9B9BE692EF69}"/>
              </a:ext>
            </a:extLst>
          </p:cNvPr>
          <p:cNvSpPr/>
          <p:nvPr/>
        </p:nvSpPr>
        <p:spPr>
          <a:xfrm rot="20267489">
            <a:off x="6006512" y="2496478"/>
            <a:ext cx="180000" cy="180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번개 66">
            <a:extLst>
              <a:ext uri="{FF2B5EF4-FFF2-40B4-BE49-F238E27FC236}">
                <a16:creationId xmlns:a16="http://schemas.microsoft.com/office/drawing/2014/main" id="{726901EB-14E0-4639-89A9-5933CBAF40A6}"/>
              </a:ext>
            </a:extLst>
          </p:cNvPr>
          <p:cNvSpPr/>
          <p:nvPr/>
        </p:nvSpPr>
        <p:spPr>
          <a:xfrm rot="455560">
            <a:off x="6051371" y="2392966"/>
            <a:ext cx="216000" cy="216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30988-1993-4D23-848C-335A4774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75" y="2582402"/>
            <a:ext cx="487365" cy="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66" y="2712110"/>
            <a:ext cx="4272753" cy="1174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넣기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31" name="양쪽 모서리가 잘린 사각형 5">
            <a:extLst>
              <a:ext uri="{FF2B5EF4-FFF2-40B4-BE49-F238E27FC236}">
                <a16:creationId xmlns:a16="http://schemas.microsoft.com/office/drawing/2014/main" id="{BA33483D-874F-422A-8CEF-6BF31CADAE99}"/>
              </a:ext>
            </a:extLst>
          </p:cNvPr>
          <p:cNvSpPr/>
          <p:nvPr/>
        </p:nvSpPr>
        <p:spPr>
          <a:xfrm>
            <a:off x="1632538" y="3163604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구름 모양 설명선 6">
            <a:extLst>
              <a:ext uri="{FF2B5EF4-FFF2-40B4-BE49-F238E27FC236}">
                <a16:creationId xmlns:a16="http://schemas.microsoft.com/office/drawing/2014/main" id="{85224478-7A2B-4A27-89FD-077FD48E4E36}"/>
              </a:ext>
            </a:extLst>
          </p:cNvPr>
          <p:cNvSpPr/>
          <p:nvPr/>
        </p:nvSpPr>
        <p:spPr>
          <a:xfrm>
            <a:off x="1949601" y="2497877"/>
            <a:ext cx="700298" cy="432667"/>
          </a:xfrm>
          <a:prstGeom prst="cloudCallout">
            <a:avLst>
              <a:gd name="adj1" fmla="val -38667"/>
              <a:gd name="adj2" fmla="val 87242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58FA7E-86EF-46C9-8249-779F609DDA35}"/>
              </a:ext>
            </a:extLst>
          </p:cNvPr>
          <p:cNvSpPr/>
          <p:nvPr/>
        </p:nvSpPr>
        <p:spPr>
          <a:xfrm rot="18280326">
            <a:off x="1600291" y="361516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6C3DF8-C217-455A-981C-17B52D3E676D}"/>
              </a:ext>
            </a:extLst>
          </p:cNvPr>
          <p:cNvSpPr/>
          <p:nvPr/>
        </p:nvSpPr>
        <p:spPr>
          <a:xfrm rot="3179313">
            <a:off x="1767444" y="361832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2842D-6F6C-4706-BE65-0A6DCFC14030}"/>
              </a:ext>
            </a:extLst>
          </p:cNvPr>
          <p:cNvSpPr/>
          <p:nvPr/>
        </p:nvSpPr>
        <p:spPr>
          <a:xfrm rot="3009856">
            <a:off x="2177960" y="3613147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7ADAE2C-134A-45DD-A18A-4D54690E86A6}"/>
              </a:ext>
            </a:extLst>
          </p:cNvPr>
          <p:cNvSpPr/>
          <p:nvPr/>
        </p:nvSpPr>
        <p:spPr>
          <a:xfrm>
            <a:off x="1771102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31676F-1932-4BBD-AF1E-17A09A5D2C18}"/>
              </a:ext>
            </a:extLst>
          </p:cNvPr>
          <p:cNvSpPr/>
          <p:nvPr/>
        </p:nvSpPr>
        <p:spPr>
          <a:xfrm>
            <a:off x="2179771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C2DAE4-4148-41BA-AD0C-57CB932634E4}"/>
              </a:ext>
            </a:extLst>
          </p:cNvPr>
          <p:cNvSpPr/>
          <p:nvPr/>
        </p:nvSpPr>
        <p:spPr>
          <a:xfrm>
            <a:off x="1628400" y="3299228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67991F-8314-425D-AC01-DBE20F388F55}"/>
              </a:ext>
            </a:extLst>
          </p:cNvPr>
          <p:cNvSpPr/>
          <p:nvPr/>
        </p:nvSpPr>
        <p:spPr>
          <a:xfrm>
            <a:off x="1580303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B25623-0960-4BA9-A8CE-98516BA8DE37}"/>
              </a:ext>
            </a:extLst>
          </p:cNvPr>
          <p:cNvSpPr/>
          <p:nvPr/>
        </p:nvSpPr>
        <p:spPr>
          <a:xfrm>
            <a:off x="1886496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DE7458-1D0D-4E38-B31C-2A701E593B9A}"/>
              </a:ext>
            </a:extLst>
          </p:cNvPr>
          <p:cNvSpPr/>
          <p:nvPr/>
        </p:nvSpPr>
        <p:spPr>
          <a:xfrm>
            <a:off x="2302374" y="365116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C7B0F1A-6C11-48FC-9E75-9AF6E896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75" y="2582402"/>
            <a:ext cx="487365" cy="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34" y="1369887"/>
            <a:ext cx="5955689" cy="432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6483" y="626794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https://thenounproject.com/accounts/pricing/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72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7" y="1194635"/>
            <a:ext cx="6980640" cy="50034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7247" y="614466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4"/>
              </a:rPr>
              <a:t>https://answers.microsoft.com/ko-kr/windows/forum/windows_other-networking/%EB%A7%91%EC%9D%80%EA%B3%A0%EB%94%95/c9bc800a-dd23-4f03-85ac-4d4c1c0367fb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24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Deliver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r>
              <a:rPr lang="ko-KR" altLang="en-US" dirty="0"/>
              <a:t>예술성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4331" y="1489803"/>
            <a:ext cx="4634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</a:rPr>
              <a:t>Deep Deliver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고르기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algn="r">
              <a:lnSpc>
                <a:spcPct val="80000"/>
              </a:lnSpc>
            </a:pPr>
            <a:r>
              <a:rPr lang="ko-KR" altLang="en-US" dirty="0">
                <a:ln w="3175">
                  <a:solidFill>
                    <a:prstClr val="black">
                      <a:alpha val="7000"/>
                    </a:prstClr>
                  </a:solidFill>
                </a:ln>
                <a:solidFill>
                  <a:prstClr val="white"/>
                </a:solidFill>
              </a:rPr>
              <a:t>예술성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3" y="1123532"/>
            <a:ext cx="7200000" cy="4416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2451" y="624601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https://fonts.google.com/?selection.family=Source+Sans+Pro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096" y="5022510"/>
            <a:ext cx="4924749" cy="9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고르기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algn="r">
              <a:lnSpc>
                <a:spcPct val="80000"/>
              </a:lnSpc>
            </a:pPr>
            <a:r>
              <a:rPr lang="ko-KR" altLang="en-US" dirty="0">
                <a:ln w="3175">
                  <a:solidFill>
                    <a:prstClr val="black">
                      <a:alpha val="7000"/>
                    </a:prstClr>
                  </a:solidFill>
                </a:ln>
                <a:solidFill>
                  <a:prstClr val="white"/>
                </a:solidFill>
              </a:rPr>
              <a:t>예술성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2451" y="624601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2"/>
              </a:rPr>
              <a:t>https://fonts.google.com/?selection.family=Source+Sans+Pro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1" y="1202404"/>
            <a:ext cx="2403739" cy="9511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608" y="1254762"/>
            <a:ext cx="2715972" cy="11736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59" y="2530955"/>
            <a:ext cx="2346916" cy="12336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80" y="2735606"/>
            <a:ext cx="2459034" cy="12755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46" y="4215818"/>
            <a:ext cx="3204860" cy="15373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0383" y="4566680"/>
            <a:ext cx="3726412" cy="1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고르기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algn="r">
              <a:lnSpc>
                <a:spcPct val="80000"/>
              </a:lnSpc>
            </a:pPr>
            <a:r>
              <a:rPr lang="ko-KR" altLang="en-US" dirty="0">
                <a:ln w="3175">
                  <a:solidFill>
                    <a:prstClr val="black">
                      <a:alpha val="7000"/>
                    </a:prstClr>
                  </a:solidFill>
                </a:ln>
                <a:solidFill>
                  <a:prstClr val="white"/>
                </a:solidFill>
              </a:rPr>
              <a:t>예술성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2451" y="624601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2"/>
              </a:rPr>
              <a:t>https://fonts.google.com/?selection.family=Source+Sans+Pro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1" y="1043193"/>
            <a:ext cx="3048058" cy="1160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94" y="892022"/>
            <a:ext cx="3179336" cy="12735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81" y="2583510"/>
            <a:ext cx="2385827" cy="10815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789" y="2583510"/>
            <a:ext cx="2500267" cy="11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5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4" y="1079553"/>
            <a:ext cx="3320975" cy="1360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43" y="1252933"/>
            <a:ext cx="3342648" cy="1356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8" y="2609370"/>
            <a:ext cx="3288262" cy="14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색상 고르기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ko-KR" altLang="en-US" dirty="0"/>
              <a:t>예술성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41" y="1177181"/>
            <a:ext cx="1880605" cy="22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281" y="1266778"/>
            <a:ext cx="4634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12315D"/>
                </a:solidFill>
              </a:rPr>
              <a:t>Deep Deliver</a:t>
            </a:r>
            <a:endParaRPr lang="ko-KR" altLang="en-US" sz="6000" dirty="0">
              <a:solidFill>
                <a:srgbClr val="123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9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66" y="2712110"/>
            <a:ext cx="4272753" cy="1174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넣기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구름 모양 설명선 6"/>
          <p:cNvSpPr/>
          <p:nvPr/>
        </p:nvSpPr>
        <p:spPr>
          <a:xfrm>
            <a:off x="1949601" y="2497877"/>
            <a:ext cx="700298" cy="432667"/>
          </a:xfrm>
          <a:prstGeom prst="cloudCallout">
            <a:avLst>
              <a:gd name="adj1" fmla="val -38667"/>
              <a:gd name="adj2" fmla="val 87242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74" y="2622276"/>
            <a:ext cx="562111" cy="156142"/>
          </a:xfrm>
          <a:prstGeom prst="rect">
            <a:avLst/>
          </a:prstGeom>
        </p:spPr>
      </p:pic>
      <p:sp>
        <p:nvSpPr>
          <p:cNvPr id="20" name="양쪽 모서리가 잘린 사각형 19"/>
          <p:cNvSpPr/>
          <p:nvPr/>
        </p:nvSpPr>
        <p:spPr>
          <a:xfrm>
            <a:off x="1632538" y="3163604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8280326">
            <a:off x="1600291" y="361516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3179313">
            <a:off x="1767444" y="361832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3009856">
            <a:off x="2177960" y="3613147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771102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79771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628400" y="3299228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580303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886496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302374" y="365116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8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67" y="4027251"/>
            <a:ext cx="1748993" cy="4809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넣기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1632538" y="3163604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1949601" y="2497877"/>
            <a:ext cx="700298" cy="432667"/>
          </a:xfrm>
          <a:prstGeom prst="cloudCallout">
            <a:avLst>
              <a:gd name="adj1" fmla="val -38667"/>
              <a:gd name="adj2" fmla="val 87242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8280326">
            <a:off x="1600291" y="361516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3179313">
            <a:off x="1767444" y="361832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3009856">
            <a:off x="2177960" y="3613147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71102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79771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28400" y="3299228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80303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886496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02374" y="365116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74" y="2622276"/>
            <a:ext cx="562111" cy="15614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7A805-5CDE-4F47-9598-34FAA6745094}"/>
              </a:ext>
            </a:extLst>
          </p:cNvPr>
          <p:cNvCxnSpPr>
            <a:cxnSpLocks/>
          </p:cNvCxnSpPr>
          <p:nvPr/>
        </p:nvCxnSpPr>
        <p:spPr>
          <a:xfrm flipV="1">
            <a:off x="6282015" y="1903797"/>
            <a:ext cx="713184" cy="756872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7708F6-2464-4EFF-81FB-7EEF89C22D88}"/>
              </a:ext>
            </a:extLst>
          </p:cNvPr>
          <p:cNvCxnSpPr>
            <a:cxnSpLocks/>
          </p:cNvCxnSpPr>
          <p:nvPr/>
        </p:nvCxnSpPr>
        <p:spPr>
          <a:xfrm flipV="1">
            <a:off x="6528945" y="2045481"/>
            <a:ext cx="554360" cy="621738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E215CA-0B04-403A-BC3F-034A6625EEC0}"/>
              </a:ext>
            </a:extLst>
          </p:cNvPr>
          <p:cNvCxnSpPr>
            <a:cxnSpLocks/>
          </p:cNvCxnSpPr>
          <p:nvPr/>
        </p:nvCxnSpPr>
        <p:spPr>
          <a:xfrm flipV="1">
            <a:off x="6528391" y="2660669"/>
            <a:ext cx="126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4C730-868F-477D-B9EE-E3D8A0FAEA80}"/>
              </a:ext>
            </a:extLst>
          </p:cNvPr>
          <p:cNvCxnSpPr>
            <a:cxnSpLocks/>
          </p:cNvCxnSpPr>
          <p:nvPr/>
        </p:nvCxnSpPr>
        <p:spPr>
          <a:xfrm flipV="1">
            <a:off x="5387192" y="2660669"/>
            <a:ext cx="90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D61CBE-E919-4B53-B0D1-62E3B6BC5F02}"/>
              </a:ext>
            </a:extLst>
          </p:cNvPr>
          <p:cNvCxnSpPr>
            <a:cxnSpLocks/>
          </p:cNvCxnSpPr>
          <p:nvPr/>
        </p:nvCxnSpPr>
        <p:spPr>
          <a:xfrm flipV="1">
            <a:off x="5164227" y="2895757"/>
            <a:ext cx="2412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9B201F7B-3914-4580-BD08-F1E66A0E35F4}"/>
              </a:ext>
            </a:extLst>
          </p:cNvPr>
          <p:cNvSpPr/>
          <p:nvPr/>
        </p:nvSpPr>
        <p:spPr>
          <a:xfrm>
            <a:off x="5581298" y="1537319"/>
            <a:ext cx="907574" cy="1014404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15B158CD-BC23-47B3-8536-A76D8F66D99D}"/>
              </a:ext>
            </a:extLst>
          </p:cNvPr>
          <p:cNvSpPr/>
          <p:nvPr/>
        </p:nvSpPr>
        <p:spPr>
          <a:xfrm>
            <a:off x="6848315" y="1801403"/>
            <a:ext cx="950556" cy="754243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D1FFF431-0BEC-4FB4-8E27-C8BBF3C5739E}"/>
              </a:ext>
            </a:extLst>
          </p:cNvPr>
          <p:cNvSpPr/>
          <p:nvPr/>
        </p:nvSpPr>
        <p:spPr>
          <a:xfrm>
            <a:off x="6282015" y="2582402"/>
            <a:ext cx="341866" cy="238246"/>
          </a:xfrm>
          <a:prstGeom prst="can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F8EC26-9C2E-44A3-A5E2-51A605B70D8E}"/>
              </a:ext>
            </a:extLst>
          </p:cNvPr>
          <p:cNvSpPr/>
          <p:nvPr/>
        </p:nvSpPr>
        <p:spPr>
          <a:xfrm>
            <a:off x="5645429" y="182997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D6DCF2-63E4-479A-B06A-9FC96E17FE8F}"/>
              </a:ext>
            </a:extLst>
          </p:cNvPr>
          <p:cNvSpPr/>
          <p:nvPr/>
        </p:nvSpPr>
        <p:spPr>
          <a:xfrm>
            <a:off x="6043421" y="182968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65BF3D-41E4-452A-9DD0-D6B0D18C0A2C}"/>
              </a:ext>
            </a:extLst>
          </p:cNvPr>
          <p:cNvSpPr/>
          <p:nvPr/>
        </p:nvSpPr>
        <p:spPr>
          <a:xfrm>
            <a:off x="5844425" y="182968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C0CBAE-0AB2-4F52-AF3A-91F63DC9353D}"/>
              </a:ext>
            </a:extLst>
          </p:cNvPr>
          <p:cNvSpPr/>
          <p:nvPr/>
        </p:nvSpPr>
        <p:spPr>
          <a:xfrm>
            <a:off x="5645429" y="200333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C9E5AB-CFDC-45BD-AAEB-1ACB1DE1D4F3}"/>
              </a:ext>
            </a:extLst>
          </p:cNvPr>
          <p:cNvSpPr/>
          <p:nvPr/>
        </p:nvSpPr>
        <p:spPr>
          <a:xfrm>
            <a:off x="6043421" y="200303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6203B0-FCF4-4CD8-82FC-C6ADC5CEE948}"/>
              </a:ext>
            </a:extLst>
          </p:cNvPr>
          <p:cNvSpPr/>
          <p:nvPr/>
        </p:nvSpPr>
        <p:spPr>
          <a:xfrm>
            <a:off x="5844425" y="20030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F404D9-881D-4845-9C6F-B95F0479BDFF}"/>
              </a:ext>
            </a:extLst>
          </p:cNvPr>
          <p:cNvSpPr/>
          <p:nvPr/>
        </p:nvSpPr>
        <p:spPr>
          <a:xfrm>
            <a:off x="5647811" y="217843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EF06EE-1D06-4D21-BD12-2A7FCA1D8217}"/>
              </a:ext>
            </a:extLst>
          </p:cNvPr>
          <p:cNvSpPr/>
          <p:nvPr/>
        </p:nvSpPr>
        <p:spPr>
          <a:xfrm>
            <a:off x="6045803" y="21781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05DDEA-B2B9-4F72-8EEF-F3CEB3A7E3D6}"/>
              </a:ext>
            </a:extLst>
          </p:cNvPr>
          <p:cNvSpPr/>
          <p:nvPr/>
        </p:nvSpPr>
        <p:spPr>
          <a:xfrm>
            <a:off x="5846807" y="2178136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23F2E6-6236-4728-9667-CDFD6412C6AF}"/>
              </a:ext>
            </a:extLst>
          </p:cNvPr>
          <p:cNvSpPr/>
          <p:nvPr/>
        </p:nvSpPr>
        <p:spPr>
          <a:xfrm>
            <a:off x="5647811" y="235178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740A72-E8B0-4107-B0F3-189C62F669B8}"/>
              </a:ext>
            </a:extLst>
          </p:cNvPr>
          <p:cNvSpPr/>
          <p:nvPr/>
        </p:nvSpPr>
        <p:spPr>
          <a:xfrm>
            <a:off x="6045803" y="235149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4F134B-417B-435E-9764-5982589E3AA7}"/>
              </a:ext>
            </a:extLst>
          </p:cNvPr>
          <p:cNvSpPr/>
          <p:nvPr/>
        </p:nvSpPr>
        <p:spPr>
          <a:xfrm>
            <a:off x="5846807" y="2351491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553F24-4668-4EA4-94FB-BBD967792099}"/>
              </a:ext>
            </a:extLst>
          </p:cNvPr>
          <p:cNvSpPr/>
          <p:nvPr/>
        </p:nvSpPr>
        <p:spPr>
          <a:xfrm>
            <a:off x="6913753" y="2022473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BB727-F44F-48B2-8E7D-55F8E5BFFCB1}"/>
              </a:ext>
            </a:extLst>
          </p:cNvPr>
          <p:cNvSpPr/>
          <p:nvPr/>
        </p:nvSpPr>
        <p:spPr>
          <a:xfrm>
            <a:off x="7311745" y="2022178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8DF1AD-0509-4060-84AC-32A205E34108}"/>
              </a:ext>
            </a:extLst>
          </p:cNvPr>
          <p:cNvSpPr/>
          <p:nvPr/>
        </p:nvSpPr>
        <p:spPr>
          <a:xfrm>
            <a:off x="7112749" y="20221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A6BCE2-3461-4EB7-BB56-1333521A49B7}"/>
              </a:ext>
            </a:extLst>
          </p:cNvPr>
          <p:cNvSpPr/>
          <p:nvPr/>
        </p:nvSpPr>
        <p:spPr>
          <a:xfrm>
            <a:off x="6916135" y="219757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7B816-1CF5-44A9-8FAF-08238DAB11B4}"/>
              </a:ext>
            </a:extLst>
          </p:cNvPr>
          <p:cNvSpPr/>
          <p:nvPr/>
        </p:nvSpPr>
        <p:spPr>
          <a:xfrm>
            <a:off x="7314127" y="21972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AFBCF1-3397-4A36-A20C-08EE3378CA9A}"/>
              </a:ext>
            </a:extLst>
          </p:cNvPr>
          <p:cNvSpPr/>
          <p:nvPr/>
        </p:nvSpPr>
        <p:spPr>
          <a:xfrm>
            <a:off x="7115131" y="2197276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7F9128-C4CA-4F0C-AA0F-3A85927EC7F4}"/>
              </a:ext>
            </a:extLst>
          </p:cNvPr>
          <p:cNvSpPr/>
          <p:nvPr/>
        </p:nvSpPr>
        <p:spPr>
          <a:xfrm>
            <a:off x="6916135" y="237092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0D52F9-1CB6-4D31-8736-42377AF5F9C9}"/>
              </a:ext>
            </a:extLst>
          </p:cNvPr>
          <p:cNvSpPr/>
          <p:nvPr/>
        </p:nvSpPr>
        <p:spPr>
          <a:xfrm>
            <a:off x="7314127" y="237063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2ACB34-4E85-4201-8EDD-9EE2F6FC4E95}"/>
              </a:ext>
            </a:extLst>
          </p:cNvPr>
          <p:cNvSpPr/>
          <p:nvPr/>
        </p:nvSpPr>
        <p:spPr>
          <a:xfrm>
            <a:off x="7115131" y="2370631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번개 65">
            <a:extLst>
              <a:ext uri="{FF2B5EF4-FFF2-40B4-BE49-F238E27FC236}">
                <a16:creationId xmlns:a16="http://schemas.microsoft.com/office/drawing/2014/main" id="{62E7CA21-A2A3-49F5-A5B1-9B9BE692EF69}"/>
              </a:ext>
            </a:extLst>
          </p:cNvPr>
          <p:cNvSpPr/>
          <p:nvPr/>
        </p:nvSpPr>
        <p:spPr>
          <a:xfrm rot="20267489">
            <a:off x="6006512" y="2496478"/>
            <a:ext cx="180000" cy="180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번개 66">
            <a:extLst>
              <a:ext uri="{FF2B5EF4-FFF2-40B4-BE49-F238E27FC236}">
                <a16:creationId xmlns:a16="http://schemas.microsoft.com/office/drawing/2014/main" id="{726901EB-14E0-4639-89A9-5933CBAF40A6}"/>
              </a:ext>
            </a:extLst>
          </p:cNvPr>
          <p:cNvSpPr/>
          <p:nvPr/>
        </p:nvSpPr>
        <p:spPr>
          <a:xfrm rot="455560">
            <a:off x="6051371" y="2392966"/>
            <a:ext cx="216000" cy="216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28527"/>
      </p:ext>
    </p:extLst>
  </p:cSld>
  <p:clrMapOvr>
    <a:masterClrMapping/>
  </p:clrMapOvr>
</p:sld>
</file>

<file path=ppt/theme/theme1.xml><?xml version="1.0" encoding="utf-8"?>
<a:theme xmlns:a="http://schemas.openxmlformats.org/drawingml/2006/main" name="전자부품연구원 지능로보틱스연구센터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161</Words>
  <Application>Microsoft Office PowerPoint</Application>
  <PresentationFormat>화면 슬라이드 쇼(4:3)</PresentationFormat>
  <Paragraphs>39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AppleGothic</vt:lpstr>
      <vt:lpstr>맑은 고딕</vt:lpstr>
      <vt:lpstr>Arial</vt:lpstr>
      <vt:lpstr>Calibri</vt:lpstr>
      <vt:lpstr>Wingdings</vt:lpstr>
      <vt:lpstr>전자부품연구원 지능로보틱스연구센터 Template</vt:lpstr>
      <vt:lpstr>밀집군중 사이 민첩기동이 가능한 인공지능 융합 실내외 로봇 자율주행 기술개발</vt:lpstr>
      <vt:lpstr>Deep Deliver</vt:lpstr>
      <vt:lpstr>폰트 고르기</vt:lpstr>
      <vt:lpstr>폰트 고르기</vt:lpstr>
      <vt:lpstr>폰트 고르기</vt:lpstr>
      <vt:lpstr>PowerPoint 프레젠테이션</vt:lpstr>
      <vt:lpstr>폰트 색상 고르기</vt:lpstr>
      <vt:lpstr>이미지 넣기</vt:lpstr>
      <vt:lpstr>이미지 넣기</vt:lpstr>
      <vt:lpstr>이미지 넣기</vt:lpstr>
      <vt:lpstr>이미지 넣기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인공지능조작</dc:title>
  <dc:creator>apple</dc:creator>
  <cp:lastModifiedBy>Kim Dong Yeop</cp:lastModifiedBy>
  <cp:revision>1666</cp:revision>
  <cp:lastPrinted>2018-04-05T08:54:33Z</cp:lastPrinted>
  <dcterms:modified xsi:type="dcterms:W3CDTF">2019-07-04T02:36:37Z</dcterms:modified>
</cp:coreProperties>
</file>