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153C7-271C-4CD2-80B7-5DD8D51D6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6CD6D5-7599-49D3-BC43-A2A5A7CE9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6A75F-E469-4675-B3F5-66D449A1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D58CD-C5A2-4E79-B790-5CC934B9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D2F79-BD71-4F09-9808-F173F623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6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4EB2A-7C66-4D34-BD4E-A9BC2920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00A8F-CA7C-4F6F-B2D8-DA701DC0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8DDB6-7F7C-4DBF-94C7-79F038A6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CF598-BBCD-4EE0-AE35-AA72E184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30919-AE8D-45AD-A22D-A674C2E9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7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37E6A4-C806-483C-89AE-0E2B2A762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5D7B8-4C98-4C35-93E2-59E8A2B99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F59FC-927A-41FC-AE30-CFCE5FA9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64727-B5BF-4296-8C46-95A0646B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A32C1-5C76-4212-A848-C7F668EC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AF6AE-6D16-4A66-A3A7-17670EE7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18F5-946C-4668-8DF5-FFE8394F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37899-1910-462F-B85F-555D774D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0644B-CF49-4F50-8A2E-7FDB4AD3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B044E-F876-4AA6-8D27-62250156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5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CAAB0-066D-4058-95BE-14417CB4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ACA70-C7A5-4733-805E-0AC8C2B5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8BB7E-3D1B-443E-A22C-7F8BEAC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10120-4F9F-4E25-B05F-4D67CB2A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59977-83F4-4F7B-BFFC-D04CA0B6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1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B272F-6E15-4C72-A854-B82E292A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3EC6F-DA10-4A53-83D9-93FDC787C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4CF44D-5CB3-4727-A855-583E8D3A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AE2FE-9138-4A14-8D7A-4C6BF7D4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5761E-99F4-4EBF-8568-7F709613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85441-4A02-40DD-AD5D-05FCCEA0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76AE-4354-4A5E-A022-DB57288C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02A4D-5A88-44FD-B33D-86FD56FF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51E56-48A9-4885-A207-A287350F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E37984-BD8D-4D79-B869-92457A8A0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1EE6A6-5202-4913-8A21-DF1B15B5B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19B4D-5CE0-4952-863A-3012F1DB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9B1F0B-5CE8-4CD7-8B5C-CAC6FF87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9EF4-1C1E-4A95-9C45-79A0C8E9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0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E7419-871C-400A-998E-28BFDA79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CE30A-828E-4C96-AF55-76144EB9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69B61-8594-4971-A591-FAAE2242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FFF83-AC60-4039-9956-53711F83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4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84BB5-1E94-4EBF-9739-304E441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9E4D4E-1817-4691-B096-AD0B866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DD940-A094-47EA-A8AF-3292A5C5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5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6D026-A7D3-4253-B688-CEB86DED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15EA1-5C9B-4C41-81CC-449E55AA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016ADB-77DE-4ABF-BB17-90D3448B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DDD6F-8A0F-4BA0-9D18-57422532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EC5C6-3A1B-493F-ACB5-C92180F0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72A67-DBD8-40C5-93C7-CE463AA3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9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38F5B-2F5D-4B6E-B919-0644DAA3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008AE5-FC9C-4F54-B21D-E2FE0E8F6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4F53B-039C-4410-81CA-1BF1494BD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7B4E9-8F07-4D6F-A994-9F3E351C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92C51-B79C-4FF2-9A70-99EC9AA4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0E810-70FD-4517-85FB-1A6882E6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CDEF99-5938-45C9-A6C7-968D32ED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754D0-D93E-4220-9C37-DB3B3B59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E6C9-8E4F-4FB2-9F3B-78C93FA9F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BD4D-A02A-4FF1-879D-0913674986F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5C66D-A772-4EB3-A588-D7DB9B22D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0CB2D-0C1B-4DEF-805A-3B05209C8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A7B9-F047-4765-8BE5-670CE7A7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8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9C49867-2A61-4C77-BCC6-EDB4C4D0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42" y="38472"/>
            <a:ext cx="3770811" cy="52510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주택용전력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시각화 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contract_type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= 0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)</a:t>
            </a:r>
            <a:b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</a:br>
            <a:r>
              <a:rPr lang="ko-KR" altLang="en-US" sz="1300" b="1" dirty="0">
                <a:solidFill>
                  <a:srgbClr val="000000"/>
                </a:solidFill>
                <a:highlight>
                  <a:srgbClr val="FFFF00"/>
                </a:highlight>
                <a:ea typeface="Helvetica Neue"/>
              </a:rPr>
              <a:t>나주 </a:t>
            </a:r>
            <a:r>
              <a:rPr lang="en-US" altLang="ko-KR" sz="1300" b="1" dirty="0">
                <a:solidFill>
                  <a:srgbClr val="000000"/>
                </a:solidFill>
                <a:highlight>
                  <a:srgbClr val="FFFF00"/>
                </a:highlight>
                <a:ea typeface="Helvetica Neue"/>
              </a:rPr>
              <a:t>“2017-8-1 ~ 2018-2-28”</a:t>
            </a:r>
            <a:endParaRPr kumimoji="0" lang="ko-KR" altLang="ko-KR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D95987-A06F-41DA-9640-51E7DF02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137" y="38471"/>
            <a:ext cx="3439886" cy="52510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주택용전력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시각화 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contract_type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= 0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)</a:t>
            </a:r>
            <a:b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</a:b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 Neue"/>
              </a:rPr>
              <a:t>인천광역시</a:t>
            </a:r>
            <a:r>
              <a:rPr lang="en-US" altLang="ko-KR" sz="1300" b="1" dirty="0">
                <a:solidFill>
                  <a:srgbClr val="000000"/>
                </a:solidFill>
                <a:highlight>
                  <a:srgbClr val="00FFFF"/>
                </a:highlight>
                <a:ea typeface="Helvetica Neue"/>
              </a:rPr>
              <a:t> “2017-8-1 ~ 2018-2-28”</a:t>
            </a:r>
            <a:endParaRPr kumimoji="0" lang="ko-KR" altLang="ko-KR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latin typeface="Arial" panose="020B0604020202020204" pitchFamily="34" charset="0"/>
              <a:ea typeface="Helvetica Neue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55624A5-325F-4F27-AAB3-141F3F58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70" y="853438"/>
            <a:ext cx="5778137" cy="57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142850-7AF6-451A-A8D8-1D2C6C43D1F5}"/>
              </a:ext>
            </a:extLst>
          </p:cNvPr>
          <p:cNvSpPr txBox="1"/>
          <p:nvPr/>
        </p:nvSpPr>
        <p:spPr>
          <a:xfrm>
            <a:off x="4773738" y="56357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15</a:t>
            </a:r>
            <a:r>
              <a:rPr lang="ko-KR" altLang="en-US" b="1" i="1" dirty="0"/>
              <a:t>분 단위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69C40-3B4D-4795-96C7-D4CD75840879}"/>
              </a:ext>
            </a:extLst>
          </p:cNvPr>
          <p:cNvSpPr txBox="1"/>
          <p:nvPr/>
        </p:nvSpPr>
        <p:spPr>
          <a:xfrm>
            <a:off x="10820392" y="55770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60</a:t>
            </a:r>
            <a:r>
              <a:rPr lang="ko-KR" altLang="en-US" b="1" i="1" dirty="0"/>
              <a:t>분 단위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4ECEA6-7B13-4097-BFC7-887ADE9D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8" y="853439"/>
            <a:ext cx="5778137" cy="57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7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9C49867-2A61-4C77-BCC6-EDB4C4D0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42" y="38472"/>
            <a:ext cx="3770811" cy="52510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일반용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(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갑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)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저압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시각화 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contract_type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=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)</a:t>
            </a:r>
            <a:b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</a:br>
            <a:r>
              <a:rPr lang="ko-KR" altLang="en-US" sz="1300" b="1" dirty="0">
                <a:solidFill>
                  <a:srgbClr val="000000"/>
                </a:solidFill>
                <a:highlight>
                  <a:srgbClr val="FFFF00"/>
                </a:highlight>
                <a:ea typeface="Helvetica Neue"/>
              </a:rPr>
              <a:t>나주 </a:t>
            </a:r>
            <a:r>
              <a:rPr lang="en-US" altLang="ko-KR" sz="1300" b="1" dirty="0">
                <a:solidFill>
                  <a:srgbClr val="000000"/>
                </a:solidFill>
                <a:highlight>
                  <a:srgbClr val="FFFF00"/>
                </a:highlight>
                <a:ea typeface="Helvetica Neue"/>
              </a:rPr>
              <a:t>“2017-8-1 ~ 2018-2-28”</a:t>
            </a:r>
            <a:endParaRPr kumimoji="0" lang="ko-KR" altLang="ko-KR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D95987-A06F-41DA-9640-51E7DF02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136" y="38471"/>
            <a:ext cx="3627121" cy="52510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일반용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(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갑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)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저압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시각화 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contract_type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=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)</a:t>
            </a:r>
            <a:b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</a:b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 Neue"/>
              </a:rPr>
              <a:t>인천광역시</a:t>
            </a:r>
            <a:r>
              <a:rPr lang="en-US" altLang="ko-KR" sz="1300" b="1" dirty="0">
                <a:solidFill>
                  <a:srgbClr val="000000"/>
                </a:solidFill>
                <a:highlight>
                  <a:srgbClr val="00FFFF"/>
                </a:highlight>
                <a:ea typeface="Helvetica Neue"/>
              </a:rPr>
              <a:t> “2017-8-1 ~ 2018-2-28”</a:t>
            </a:r>
            <a:endParaRPr kumimoji="0" lang="ko-KR" altLang="ko-KR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4AE5-417D-465A-895A-6B51C76EBF4D}"/>
              </a:ext>
            </a:extLst>
          </p:cNvPr>
          <p:cNvSpPr txBox="1"/>
          <p:nvPr/>
        </p:nvSpPr>
        <p:spPr>
          <a:xfrm>
            <a:off x="4773738" y="56357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15</a:t>
            </a:r>
            <a:r>
              <a:rPr lang="ko-KR" altLang="en-US" b="1" i="1" dirty="0"/>
              <a:t>분 단위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BA372-7F59-4DAC-81EA-6F90D49F0ED8}"/>
              </a:ext>
            </a:extLst>
          </p:cNvPr>
          <p:cNvSpPr txBox="1"/>
          <p:nvPr/>
        </p:nvSpPr>
        <p:spPr>
          <a:xfrm>
            <a:off x="10820392" y="55770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60</a:t>
            </a:r>
            <a:r>
              <a:rPr lang="ko-KR" altLang="en-US" b="1" i="1" dirty="0"/>
              <a:t>분 단위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4663B4B2-AF27-4710-9A28-09498B3D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49" y="927038"/>
            <a:ext cx="5721411" cy="572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5BD61600-FE09-411B-8805-43AACCC4C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07" y="920503"/>
            <a:ext cx="5727946" cy="57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1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이해중</dc:creator>
  <cp:lastModifiedBy>이해중</cp:lastModifiedBy>
  <cp:revision>4</cp:revision>
  <dcterms:created xsi:type="dcterms:W3CDTF">2020-07-17T07:38:22Z</dcterms:created>
  <dcterms:modified xsi:type="dcterms:W3CDTF">2020-07-17T08:54:56Z</dcterms:modified>
</cp:coreProperties>
</file>