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6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82A67-2B5D-44AE-8E7F-1980F3EF1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9FA2F6-D3B4-4E20-AD44-746A644C3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A7788-7DE1-4006-9ED5-614E329C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4452-F2B7-469C-A57F-A71D5966EA4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1B422-71BD-42CD-9D97-0DDDC888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72C382-365C-4E78-BA78-A36F9B68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C1B-C7B9-4941-B271-03A89EFF9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04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F3419-4C5C-416A-8E79-447AF672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B0466B-1C3C-4610-9FAB-D1E4CD1C6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57B9B-9072-478A-B470-69EEEB6F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4452-F2B7-469C-A57F-A71D5966EA4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4D4E3-A10A-4ACA-9922-F283A728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E8207A-C4D2-4881-8D5D-F8BA1710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C1B-C7B9-4941-B271-03A89EFF9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82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4E7C26-3626-4147-8C60-2B5E85097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11E18B-899E-43D4-9B72-52398944C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D88211-5252-4A26-A392-39B7A69F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4452-F2B7-469C-A57F-A71D5966EA4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594ED-0DBB-4B59-ACD4-F2DAC22D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8AD7B-24D2-4E92-89EA-512F26F1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C1B-C7B9-4941-B271-03A89EFF9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71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D5C81-D5E5-4F80-9DA5-E2EBA3B17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C55B8-F6B6-4C55-B4C3-156F1F467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30E1B1-5F2E-4F4B-9DE3-A404CA05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4452-F2B7-469C-A57F-A71D5966EA4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B3A43D-0E7E-48C2-BA8C-BC3FE5F7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B36554-DD43-48B7-90F1-DE4DDC5D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C1B-C7B9-4941-B271-03A89EFF9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63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425AD-CADB-4DE4-ADB6-D9CB7829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6A88B8-9198-4733-8366-2B1F0B96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15160-51CF-4CEB-B6A9-555822E4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4452-F2B7-469C-A57F-A71D5966EA4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595F20-09CA-4843-B3D3-1EE6FFF4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692696-C33B-46CE-BAD5-168E97CB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C1B-C7B9-4941-B271-03A89EFF9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35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BE744-43ED-4AE0-B9CA-B3C950F8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A577B5-FDDC-466A-B267-4FC60FBC7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448E5F-4462-49B4-B42F-BDB464E72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BE2469-187A-4943-BFF0-2E4DE728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4452-F2B7-469C-A57F-A71D5966EA4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F7C53F-C0B7-417D-B8D3-B13579FA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414E49-E456-4C39-8CE8-52199C2D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C1B-C7B9-4941-B271-03A89EFF9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90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AA70B-BA3C-45D6-9A77-25F7A797E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B96EA1-A098-4E51-AD9D-D6A5F97EE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22C70-0C56-4A1C-8809-008C98757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F64DAC-368D-4B21-B9C2-2ACABE392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F6F7C2-320D-4E24-A541-22CFB756A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B9E41D-B079-4815-9ECB-CDAA43C7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4452-F2B7-469C-A57F-A71D5966EA4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BD5047-533F-41A7-9029-0323B483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CDE3DF-B368-4F27-8F1D-29ABAC71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C1B-C7B9-4941-B271-03A89EFF9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55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53818-A9DC-4AAF-88F7-78A282CD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21B873-6FE2-4843-AD5F-49B6993D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4452-F2B7-469C-A57F-A71D5966EA4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B88F56-37F5-4AD6-9B2E-F73C9C34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737B31-CC15-4B1E-A4AB-605A3DD9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C1B-C7B9-4941-B271-03A89EFF9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20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6A9F31-E6A5-4844-853F-DEE49941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4452-F2B7-469C-A57F-A71D5966EA4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16934C-15B4-4F2D-8C23-857093BA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711F43-469D-4904-A6CE-B8FF6571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C1B-C7B9-4941-B271-03A89EFF9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71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BD9E9-9478-4BBB-ADE5-DBCC3639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9D42C-6688-489D-9171-D656F2730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90B19D-F8D8-4278-860B-8EB9CA373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3FB0E5-7AF4-467B-B948-7D9E6424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4452-F2B7-469C-A57F-A71D5966EA4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4D7A48-5B9F-42EB-83D9-D3B4A1D8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630C1-0E7F-4320-BF57-9E52AF88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C1B-C7B9-4941-B271-03A89EFF9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5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CFE5D-2445-43E2-86DA-4131C1F8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28E64F-11D3-462B-BB41-D734304C5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280B74-2BD0-4589-BB57-7DB85E473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985944-80FF-415A-8FF7-F7BD5826E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4452-F2B7-469C-A57F-A71D5966EA4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685B6C-0E3F-4581-988A-7DAD311DA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A669EC-3731-4259-ABDC-68982C18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2C1B-C7B9-4941-B271-03A89EFF9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49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009D22-2DD7-4260-B7AB-CC5BF6DF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15FC5C-8D38-4F88-8985-2ADDE3A8B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863E3-8AF5-4EDA-8642-36C0B7B35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F4452-F2B7-469C-A57F-A71D5966EA4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EC4B32-E60B-4981-A03F-5979ED9A7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996114-7C83-4D9F-817C-CA6FA2BEE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62C1B-C7B9-4941-B271-03A89EFF9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49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95C290E5-62C3-457D-B0DE-CAB4666FF12F}"/>
              </a:ext>
            </a:extLst>
          </p:cNvPr>
          <p:cNvSpPr/>
          <p:nvPr/>
        </p:nvSpPr>
        <p:spPr>
          <a:xfrm>
            <a:off x="4379316" y="2203148"/>
            <a:ext cx="4738992" cy="7638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304FEDC6-6DF5-4543-BBB4-53513856E4B9}"/>
              </a:ext>
            </a:extLst>
          </p:cNvPr>
          <p:cNvSpPr/>
          <p:nvPr/>
        </p:nvSpPr>
        <p:spPr>
          <a:xfrm>
            <a:off x="4379316" y="3583609"/>
            <a:ext cx="4738992" cy="7638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BAE0FDBC-EABD-4B20-937F-E5253ACA9082}"/>
              </a:ext>
            </a:extLst>
          </p:cNvPr>
          <p:cNvSpPr/>
          <p:nvPr/>
        </p:nvSpPr>
        <p:spPr>
          <a:xfrm>
            <a:off x="4379316" y="4989925"/>
            <a:ext cx="4738992" cy="7638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38DE8C81-5B02-43F5-95C5-94E9B2270669}"/>
              </a:ext>
            </a:extLst>
          </p:cNvPr>
          <p:cNvGrpSpPr/>
          <p:nvPr/>
        </p:nvGrpSpPr>
        <p:grpSpPr>
          <a:xfrm>
            <a:off x="2431578" y="2842436"/>
            <a:ext cx="7252508" cy="632120"/>
            <a:chOff x="2323292" y="2136140"/>
            <a:chExt cx="7252508" cy="63212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D7F5735-22C8-4E44-BA70-8A4D560BCE8A}"/>
                </a:ext>
              </a:extLst>
            </p:cNvPr>
            <p:cNvCxnSpPr>
              <a:cxnSpLocks/>
            </p:cNvCxnSpPr>
            <p:nvPr/>
          </p:nvCxnSpPr>
          <p:spPr>
            <a:xfrm>
              <a:off x="2482150" y="2260600"/>
              <a:ext cx="70936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AE92B6-2B87-4B02-B42C-EAAA5EBD1373}"/>
                </a:ext>
              </a:extLst>
            </p:cNvPr>
            <p:cNvSpPr txBox="1"/>
            <p:nvPr/>
          </p:nvSpPr>
          <p:spPr>
            <a:xfrm>
              <a:off x="2323292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0</a:t>
              </a:r>
              <a:endParaRPr lang="ko-KR" altLang="en-US" sz="1600" b="1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D541CDC-BE04-4D7A-B61F-C25086AEAF5B}"/>
                </a:ext>
              </a:extLst>
            </p:cNvPr>
            <p:cNvCxnSpPr>
              <a:cxnSpLocks/>
            </p:cNvCxnSpPr>
            <p:nvPr/>
          </p:nvCxnSpPr>
          <p:spPr>
            <a:xfrm>
              <a:off x="248469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9547642-E044-4945-863A-D6435D96E8BB}"/>
                </a:ext>
              </a:extLst>
            </p:cNvPr>
            <p:cNvCxnSpPr>
              <a:cxnSpLocks/>
            </p:cNvCxnSpPr>
            <p:nvPr/>
          </p:nvCxnSpPr>
          <p:spPr>
            <a:xfrm>
              <a:off x="278129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071BA89-172D-4165-8816-4D5D13801F2D}"/>
                </a:ext>
              </a:extLst>
            </p:cNvPr>
            <p:cNvCxnSpPr>
              <a:cxnSpLocks/>
            </p:cNvCxnSpPr>
            <p:nvPr/>
          </p:nvCxnSpPr>
          <p:spPr>
            <a:xfrm>
              <a:off x="307790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DFDFBEF-A883-482B-840D-B6634229D16A}"/>
                </a:ext>
              </a:extLst>
            </p:cNvPr>
            <p:cNvCxnSpPr>
              <a:cxnSpLocks/>
            </p:cNvCxnSpPr>
            <p:nvPr/>
          </p:nvCxnSpPr>
          <p:spPr>
            <a:xfrm>
              <a:off x="3374508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C37C282-9873-4C95-86F8-BA7555B4055C}"/>
                </a:ext>
              </a:extLst>
            </p:cNvPr>
            <p:cNvCxnSpPr>
              <a:cxnSpLocks/>
            </p:cNvCxnSpPr>
            <p:nvPr/>
          </p:nvCxnSpPr>
          <p:spPr>
            <a:xfrm>
              <a:off x="3671114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9616C2E-BB7E-4088-BE46-E3C44DF3BECE}"/>
                </a:ext>
              </a:extLst>
            </p:cNvPr>
            <p:cNvCxnSpPr>
              <a:cxnSpLocks/>
            </p:cNvCxnSpPr>
            <p:nvPr/>
          </p:nvCxnSpPr>
          <p:spPr>
            <a:xfrm>
              <a:off x="396772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E983544-BB12-4C4B-ADAF-DC15A55755E1}"/>
                </a:ext>
              </a:extLst>
            </p:cNvPr>
            <p:cNvCxnSpPr>
              <a:cxnSpLocks/>
            </p:cNvCxnSpPr>
            <p:nvPr/>
          </p:nvCxnSpPr>
          <p:spPr>
            <a:xfrm>
              <a:off x="426432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CAB2F6C-E171-48EE-B7C0-D0CEFAB493E3}"/>
                </a:ext>
              </a:extLst>
            </p:cNvPr>
            <p:cNvCxnSpPr>
              <a:cxnSpLocks/>
            </p:cNvCxnSpPr>
            <p:nvPr/>
          </p:nvCxnSpPr>
          <p:spPr>
            <a:xfrm>
              <a:off x="456093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4999F3A-CB2D-457B-8982-97C5CE0A3064}"/>
                </a:ext>
              </a:extLst>
            </p:cNvPr>
            <p:cNvCxnSpPr>
              <a:cxnSpLocks/>
            </p:cNvCxnSpPr>
            <p:nvPr/>
          </p:nvCxnSpPr>
          <p:spPr>
            <a:xfrm>
              <a:off x="4857538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A3AF7D8-24FD-4823-82DB-B773E00952E4}"/>
                </a:ext>
              </a:extLst>
            </p:cNvPr>
            <p:cNvCxnSpPr>
              <a:cxnSpLocks/>
            </p:cNvCxnSpPr>
            <p:nvPr/>
          </p:nvCxnSpPr>
          <p:spPr>
            <a:xfrm>
              <a:off x="5154144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201D493-F38F-43D9-9243-E8BA7B478D76}"/>
                </a:ext>
              </a:extLst>
            </p:cNvPr>
            <p:cNvCxnSpPr>
              <a:cxnSpLocks/>
            </p:cNvCxnSpPr>
            <p:nvPr/>
          </p:nvCxnSpPr>
          <p:spPr>
            <a:xfrm>
              <a:off x="545075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B8810FD-6317-43E4-A2B8-2D4BCEBB0561}"/>
                </a:ext>
              </a:extLst>
            </p:cNvPr>
            <p:cNvCxnSpPr>
              <a:cxnSpLocks/>
            </p:cNvCxnSpPr>
            <p:nvPr/>
          </p:nvCxnSpPr>
          <p:spPr>
            <a:xfrm>
              <a:off x="574735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71C0347-AF4F-43F6-B780-2796BCB3C0F6}"/>
                </a:ext>
              </a:extLst>
            </p:cNvPr>
            <p:cNvCxnSpPr>
              <a:cxnSpLocks/>
            </p:cNvCxnSpPr>
            <p:nvPr/>
          </p:nvCxnSpPr>
          <p:spPr>
            <a:xfrm>
              <a:off x="604396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6AF47FE-4AB4-410F-8EC1-95CC5A845E68}"/>
                </a:ext>
              </a:extLst>
            </p:cNvPr>
            <p:cNvCxnSpPr>
              <a:cxnSpLocks/>
            </p:cNvCxnSpPr>
            <p:nvPr/>
          </p:nvCxnSpPr>
          <p:spPr>
            <a:xfrm>
              <a:off x="6340568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AEC5FBF-67BB-422A-9873-1BC7AF5962D1}"/>
                </a:ext>
              </a:extLst>
            </p:cNvPr>
            <p:cNvCxnSpPr>
              <a:cxnSpLocks/>
            </p:cNvCxnSpPr>
            <p:nvPr/>
          </p:nvCxnSpPr>
          <p:spPr>
            <a:xfrm>
              <a:off x="6637174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18F19D6-601C-4654-97E4-64A205FB12AF}"/>
                </a:ext>
              </a:extLst>
            </p:cNvPr>
            <p:cNvCxnSpPr>
              <a:cxnSpLocks/>
            </p:cNvCxnSpPr>
            <p:nvPr/>
          </p:nvCxnSpPr>
          <p:spPr>
            <a:xfrm>
              <a:off x="693378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9D5E6DD0-1964-41A0-8D82-92F9C3BF9E17}"/>
                </a:ext>
              </a:extLst>
            </p:cNvPr>
            <p:cNvCxnSpPr>
              <a:cxnSpLocks/>
            </p:cNvCxnSpPr>
            <p:nvPr/>
          </p:nvCxnSpPr>
          <p:spPr>
            <a:xfrm>
              <a:off x="723038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DCC280B-D031-4EA8-8003-DB80DFB8B1BC}"/>
                </a:ext>
              </a:extLst>
            </p:cNvPr>
            <p:cNvCxnSpPr>
              <a:cxnSpLocks/>
            </p:cNvCxnSpPr>
            <p:nvPr/>
          </p:nvCxnSpPr>
          <p:spPr>
            <a:xfrm>
              <a:off x="752699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5C5919A-0BF0-436B-B864-0C451391EE86}"/>
                </a:ext>
              </a:extLst>
            </p:cNvPr>
            <p:cNvCxnSpPr>
              <a:cxnSpLocks/>
            </p:cNvCxnSpPr>
            <p:nvPr/>
          </p:nvCxnSpPr>
          <p:spPr>
            <a:xfrm>
              <a:off x="7823598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6CF6119-E16D-48C2-918C-EDE03B853C6E}"/>
                </a:ext>
              </a:extLst>
            </p:cNvPr>
            <p:cNvCxnSpPr>
              <a:cxnSpLocks/>
            </p:cNvCxnSpPr>
            <p:nvPr/>
          </p:nvCxnSpPr>
          <p:spPr>
            <a:xfrm>
              <a:off x="8120204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205FC9D-C1E2-47E0-8E43-1DB0AE8E1F51}"/>
                </a:ext>
              </a:extLst>
            </p:cNvPr>
            <p:cNvCxnSpPr>
              <a:cxnSpLocks/>
            </p:cNvCxnSpPr>
            <p:nvPr/>
          </p:nvCxnSpPr>
          <p:spPr>
            <a:xfrm>
              <a:off x="841681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018D8EF-E756-4B9E-8CCB-6DB249EDD7E8}"/>
                </a:ext>
              </a:extLst>
            </p:cNvPr>
            <p:cNvCxnSpPr>
              <a:cxnSpLocks/>
            </p:cNvCxnSpPr>
            <p:nvPr/>
          </p:nvCxnSpPr>
          <p:spPr>
            <a:xfrm>
              <a:off x="871341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4C3DC11-0F59-4F73-845B-DFF87BD10EF7}"/>
                </a:ext>
              </a:extLst>
            </p:cNvPr>
            <p:cNvCxnSpPr>
              <a:cxnSpLocks/>
            </p:cNvCxnSpPr>
            <p:nvPr/>
          </p:nvCxnSpPr>
          <p:spPr>
            <a:xfrm>
              <a:off x="901002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EA4676B-3C14-4967-A984-8AC421FEF6D9}"/>
                </a:ext>
              </a:extLst>
            </p:cNvPr>
            <p:cNvCxnSpPr>
              <a:cxnSpLocks/>
            </p:cNvCxnSpPr>
            <p:nvPr/>
          </p:nvCxnSpPr>
          <p:spPr>
            <a:xfrm>
              <a:off x="930662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5C411B-3469-4D27-91AD-7B6AFE9B3C6D}"/>
                </a:ext>
              </a:extLst>
            </p:cNvPr>
            <p:cNvSpPr txBox="1"/>
            <p:nvPr/>
          </p:nvSpPr>
          <p:spPr>
            <a:xfrm>
              <a:off x="2622438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</a:t>
              </a:r>
              <a:endParaRPr lang="ko-KR" altLang="en-US" sz="16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1C99BFD-EE15-49EC-929F-32D58054D410}"/>
                </a:ext>
              </a:extLst>
            </p:cNvPr>
            <p:cNvSpPr txBox="1"/>
            <p:nvPr/>
          </p:nvSpPr>
          <p:spPr>
            <a:xfrm>
              <a:off x="2919038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</a:t>
              </a:r>
              <a:endParaRPr lang="ko-KR" altLang="en-US" sz="1600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3E8362B-6D45-4A27-9D87-6783F7092841}"/>
                </a:ext>
              </a:extLst>
            </p:cNvPr>
            <p:cNvSpPr txBox="1"/>
            <p:nvPr/>
          </p:nvSpPr>
          <p:spPr>
            <a:xfrm>
              <a:off x="3213116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3</a:t>
              </a:r>
              <a:endParaRPr lang="ko-KR" altLang="en-US" sz="16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53D902F-C5C2-47E5-8A80-8F008D5B2E84}"/>
                </a:ext>
              </a:extLst>
            </p:cNvPr>
            <p:cNvSpPr txBox="1"/>
            <p:nvPr/>
          </p:nvSpPr>
          <p:spPr>
            <a:xfrm>
              <a:off x="3512262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4</a:t>
              </a:r>
              <a:endParaRPr lang="ko-KR" altLang="en-US" sz="1600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8CCD0A2-692D-46A7-9FF8-B156C0001E1D}"/>
                </a:ext>
              </a:extLst>
            </p:cNvPr>
            <p:cNvSpPr txBox="1"/>
            <p:nvPr/>
          </p:nvSpPr>
          <p:spPr>
            <a:xfrm>
              <a:off x="3808862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5</a:t>
              </a:r>
              <a:endParaRPr lang="ko-KR" altLang="en-US" sz="1600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AFC7A06-0716-4B13-9734-9C72A7C84057}"/>
                </a:ext>
              </a:extLst>
            </p:cNvPr>
            <p:cNvSpPr txBox="1"/>
            <p:nvPr/>
          </p:nvSpPr>
          <p:spPr>
            <a:xfrm>
              <a:off x="4102928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6</a:t>
              </a:r>
              <a:endParaRPr lang="ko-KR" altLang="en-US" sz="1600" b="1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F5E6A35-F0EA-4D19-8F26-BF7D54CAADB7}"/>
                </a:ext>
              </a:extLst>
            </p:cNvPr>
            <p:cNvSpPr txBox="1"/>
            <p:nvPr/>
          </p:nvSpPr>
          <p:spPr>
            <a:xfrm>
              <a:off x="4402074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7</a:t>
              </a:r>
              <a:endParaRPr lang="ko-KR" altLang="en-US" sz="1600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125526-E81E-4139-8895-E2A2A7B6DBBC}"/>
                </a:ext>
              </a:extLst>
            </p:cNvPr>
            <p:cNvSpPr txBox="1"/>
            <p:nvPr/>
          </p:nvSpPr>
          <p:spPr>
            <a:xfrm>
              <a:off x="4698674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8</a:t>
              </a:r>
              <a:endParaRPr lang="ko-KR" altLang="en-US" sz="1600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89C8809-A1E2-4293-968F-868ABA1AAE9D}"/>
                </a:ext>
              </a:extLst>
            </p:cNvPr>
            <p:cNvSpPr txBox="1"/>
            <p:nvPr/>
          </p:nvSpPr>
          <p:spPr>
            <a:xfrm>
              <a:off x="4992752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9</a:t>
              </a:r>
              <a:endParaRPr lang="ko-KR" altLang="en-US" sz="1600" b="1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F8E45F5-8BE1-49B1-8716-18A661495003}"/>
                </a:ext>
              </a:extLst>
            </p:cNvPr>
            <p:cNvSpPr txBox="1"/>
            <p:nvPr/>
          </p:nvSpPr>
          <p:spPr>
            <a:xfrm>
              <a:off x="5224101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10</a:t>
              </a:r>
              <a:endParaRPr lang="ko-KR" altLang="en-US" sz="1600" b="1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B616641-CBDF-43C1-9A56-E61C2CCE97EF}"/>
                </a:ext>
              </a:extLst>
            </p:cNvPr>
            <p:cNvSpPr txBox="1"/>
            <p:nvPr/>
          </p:nvSpPr>
          <p:spPr>
            <a:xfrm>
              <a:off x="5536401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11</a:t>
              </a:r>
              <a:endParaRPr lang="ko-KR" altLang="en-US" sz="1600" b="1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D6E4E32-405C-4F5C-8BA7-7FF976149BE4}"/>
                </a:ext>
              </a:extLst>
            </p:cNvPr>
            <p:cNvSpPr txBox="1"/>
            <p:nvPr/>
          </p:nvSpPr>
          <p:spPr>
            <a:xfrm>
              <a:off x="5833007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12</a:t>
              </a:r>
              <a:endParaRPr lang="ko-KR" altLang="en-US" sz="1600" b="1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E5F8DED-095F-4EEC-B9FD-434B72721B29}"/>
                </a:ext>
              </a:extLst>
            </p:cNvPr>
            <p:cNvSpPr txBox="1"/>
            <p:nvPr/>
          </p:nvSpPr>
          <p:spPr>
            <a:xfrm>
              <a:off x="6132626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13</a:t>
              </a:r>
              <a:endParaRPr lang="ko-KR" altLang="en-US" sz="1600" b="1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EE3D75A-6761-4960-9F61-E51AD81AE3CA}"/>
                </a:ext>
              </a:extLst>
            </p:cNvPr>
            <p:cNvSpPr txBox="1"/>
            <p:nvPr/>
          </p:nvSpPr>
          <p:spPr>
            <a:xfrm>
              <a:off x="6429806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14</a:t>
              </a:r>
              <a:endParaRPr lang="ko-KR" altLang="en-US" sz="1600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2A0F382-312E-4FB7-A5F2-436804B99B71}"/>
                </a:ext>
              </a:extLst>
            </p:cNvPr>
            <p:cNvSpPr txBox="1"/>
            <p:nvPr/>
          </p:nvSpPr>
          <p:spPr>
            <a:xfrm>
              <a:off x="6726986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15</a:t>
              </a:r>
              <a:endParaRPr lang="ko-KR" altLang="en-US" sz="1600" b="1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C2A778B-5BB2-4371-B1BB-B773613B5F0C}"/>
                </a:ext>
              </a:extLst>
            </p:cNvPr>
            <p:cNvSpPr txBox="1"/>
            <p:nvPr/>
          </p:nvSpPr>
          <p:spPr>
            <a:xfrm>
              <a:off x="7024166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16</a:t>
              </a:r>
              <a:endParaRPr lang="ko-KR" altLang="en-US" sz="1600" b="1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43E2D5A-A67C-4CF6-AB15-DF82F829FBDD}"/>
                </a:ext>
              </a:extLst>
            </p:cNvPr>
            <p:cNvSpPr txBox="1"/>
            <p:nvPr/>
          </p:nvSpPr>
          <p:spPr>
            <a:xfrm>
              <a:off x="7318376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17</a:t>
              </a:r>
              <a:endParaRPr lang="ko-KR" altLang="en-US" sz="16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6C608D4-F9DE-4F0B-8502-86D6B326EF27}"/>
                </a:ext>
              </a:extLst>
            </p:cNvPr>
            <p:cNvSpPr txBox="1"/>
            <p:nvPr/>
          </p:nvSpPr>
          <p:spPr>
            <a:xfrm>
              <a:off x="7614982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18</a:t>
              </a:r>
              <a:endParaRPr lang="ko-KR" altLang="en-US" sz="1600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15AACE2-9ECF-4E5B-851B-027700A2EACA}"/>
                </a:ext>
              </a:extLst>
            </p:cNvPr>
            <p:cNvSpPr txBox="1"/>
            <p:nvPr/>
          </p:nvSpPr>
          <p:spPr>
            <a:xfrm>
              <a:off x="7914601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19</a:t>
              </a:r>
              <a:endParaRPr lang="ko-KR" altLang="en-US" sz="1600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99451BF-FAAA-4490-A4D4-8339696BC364}"/>
                </a:ext>
              </a:extLst>
            </p:cNvPr>
            <p:cNvSpPr txBox="1"/>
            <p:nvPr/>
          </p:nvSpPr>
          <p:spPr>
            <a:xfrm>
              <a:off x="8211781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20</a:t>
              </a:r>
              <a:endParaRPr lang="ko-KR" altLang="en-US" sz="1600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A9EBE77-D785-486D-A9C9-ED6EE1B87F95}"/>
                </a:ext>
              </a:extLst>
            </p:cNvPr>
            <p:cNvSpPr txBox="1"/>
            <p:nvPr/>
          </p:nvSpPr>
          <p:spPr>
            <a:xfrm>
              <a:off x="8508961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21</a:t>
              </a:r>
              <a:endParaRPr lang="ko-KR" altLang="en-US" sz="1600" b="1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449BC1D-E8CC-4C5D-AAC9-8562A467F388}"/>
                </a:ext>
              </a:extLst>
            </p:cNvPr>
            <p:cNvSpPr txBox="1"/>
            <p:nvPr/>
          </p:nvSpPr>
          <p:spPr>
            <a:xfrm>
              <a:off x="8806141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22</a:t>
              </a:r>
              <a:endParaRPr lang="ko-KR" altLang="en-US" sz="1600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AB15B4F-A716-4FEB-AFE0-5D2D3ABD3AC5}"/>
                </a:ext>
              </a:extLst>
            </p:cNvPr>
            <p:cNvSpPr txBox="1"/>
            <p:nvPr/>
          </p:nvSpPr>
          <p:spPr>
            <a:xfrm>
              <a:off x="9118441" y="2418915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23</a:t>
              </a:r>
              <a:endParaRPr lang="ko-KR" altLang="en-US" sz="1600" b="1" dirty="0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8DEFC252-6801-4386-936C-EB30CF31EE1D}"/>
              </a:ext>
            </a:extLst>
          </p:cNvPr>
          <p:cNvSpPr txBox="1"/>
          <p:nvPr/>
        </p:nvSpPr>
        <p:spPr>
          <a:xfrm>
            <a:off x="282540" y="439420"/>
            <a:ext cx="353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Washing Machine Scheduling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4ED726D-B319-4C7F-A04F-38FF94ADC8C2}"/>
                  </a:ext>
                </a:extLst>
              </p:cNvPr>
              <p:cNvSpPr txBox="1"/>
              <p:nvPr/>
            </p:nvSpPr>
            <p:spPr>
              <a:xfrm>
                <a:off x="815181" y="898587"/>
                <a:ext cx="1085105" cy="338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𝑝𝑟𝑒𝑓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4ED726D-B319-4C7F-A04F-38FF94ADC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81" y="898587"/>
                <a:ext cx="1085105" cy="338362"/>
              </a:xfrm>
              <a:prstGeom prst="rect">
                <a:avLst/>
              </a:prstGeom>
              <a:blipFill>
                <a:blip r:embed="rId2"/>
                <a:stretch>
                  <a:fillRect l="-1685" r="-3371" b="-17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AEA044AF-F250-4E3C-919E-15E06F0286F3}"/>
              </a:ext>
            </a:extLst>
          </p:cNvPr>
          <p:cNvGrpSpPr/>
          <p:nvPr/>
        </p:nvGrpSpPr>
        <p:grpSpPr>
          <a:xfrm>
            <a:off x="2431578" y="4238220"/>
            <a:ext cx="7252508" cy="632120"/>
            <a:chOff x="2323292" y="2136140"/>
            <a:chExt cx="7252508" cy="632120"/>
          </a:xfrm>
        </p:grpSpPr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CD2B5673-B3E7-4AA5-A391-9632811434B6}"/>
                </a:ext>
              </a:extLst>
            </p:cNvPr>
            <p:cNvCxnSpPr>
              <a:cxnSpLocks/>
            </p:cNvCxnSpPr>
            <p:nvPr/>
          </p:nvCxnSpPr>
          <p:spPr>
            <a:xfrm>
              <a:off x="2482150" y="2260600"/>
              <a:ext cx="70936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A8B1AC4-3FEA-4A21-8D5C-C59F6BF4AE80}"/>
                </a:ext>
              </a:extLst>
            </p:cNvPr>
            <p:cNvSpPr txBox="1"/>
            <p:nvPr/>
          </p:nvSpPr>
          <p:spPr>
            <a:xfrm>
              <a:off x="2323292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0</a:t>
              </a:r>
              <a:endParaRPr lang="ko-KR" altLang="en-US" sz="1600" b="1" dirty="0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B7185414-2831-44DC-94D3-ADD3965FE136}"/>
                </a:ext>
              </a:extLst>
            </p:cNvPr>
            <p:cNvCxnSpPr>
              <a:cxnSpLocks/>
            </p:cNvCxnSpPr>
            <p:nvPr/>
          </p:nvCxnSpPr>
          <p:spPr>
            <a:xfrm>
              <a:off x="248469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AB7E8EAF-8A56-441A-A831-3D9A77B10385}"/>
                </a:ext>
              </a:extLst>
            </p:cNvPr>
            <p:cNvCxnSpPr>
              <a:cxnSpLocks/>
            </p:cNvCxnSpPr>
            <p:nvPr/>
          </p:nvCxnSpPr>
          <p:spPr>
            <a:xfrm>
              <a:off x="278129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59554949-1703-431E-93D7-BAD46DA704E7}"/>
                </a:ext>
              </a:extLst>
            </p:cNvPr>
            <p:cNvCxnSpPr>
              <a:cxnSpLocks/>
            </p:cNvCxnSpPr>
            <p:nvPr/>
          </p:nvCxnSpPr>
          <p:spPr>
            <a:xfrm>
              <a:off x="307790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CABA9217-4E1C-487B-9F7D-663850A1B9FC}"/>
                </a:ext>
              </a:extLst>
            </p:cNvPr>
            <p:cNvCxnSpPr>
              <a:cxnSpLocks/>
            </p:cNvCxnSpPr>
            <p:nvPr/>
          </p:nvCxnSpPr>
          <p:spPr>
            <a:xfrm>
              <a:off x="3374508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0020B0AB-E4CC-4B06-91DC-EA284F5F7733}"/>
                </a:ext>
              </a:extLst>
            </p:cNvPr>
            <p:cNvCxnSpPr>
              <a:cxnSpLocks/>
            </p:cNvCxnSpPr>
            <p:nvPr/>
          </p:nvCxnSpPr>
          <p:spPr>
            <a:xfrm>
              <a:off x="3671114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D8C69403-59D1-4962-8FB5-E22E5C8552DC}"/>
                </a:ext>
              </a:extLst>
            </p:cNvPr>
            <p:cNvCxnSpPr>
              <a:cxnSpLocks/>
            </p:cNvCxnSpPr>
            <p:nvPr/>
          </p:nvCxnSpPr>
          <p:spPr>
            <a:xfrm>
              <a:off x="396772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89C75EB8-9836-421E-BEFD-75AED1C2A70A}"/>
                </a:ext>
              </a:extLst>
            </p:cNvPr>
            <p:cNvCxnSpPr>
              <a:cxnSpLocks/>
            </p:cNvCxnSpPr>
            <p:nvPr/>
          </p:nvCxnSpPr>
          <p:spPr>
            <a:xfrm>
              <a:off x="426432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FDD7966-2ADF-4D0E-870A-0D5B0007F533}"/>
                </a:ext>
              </a:extLst>
            </p:cNvPr>
            <p:cNvCxnSpPr>
              <a:cxnSpLocks/>
            </p:cNvCxnSpPr>
            <p:nvPr/>
          </p:nvCxnSpPr>
          <p:spPr>
            <a:xfrm>
              <a:off x="456093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E15B4A89-027E-40BC-8945-D983A8AE54FD}"/>
                </a:ext>
              </a:extLst>
            </p:cNvPr>
            <p:cNvCxnSpPr>
              <a:cxnSpLocks/>
            </p:cNvCxnSpPr>
            <p:nvPr/>
          </p:nvCxnSpPr>
          <p:spPr>
            <a:xfrm>
              <a:off x="4857538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A2FF5E4B-DEB3-46E9-8231-28EFEEE442B5}"/>
                </a:ext>
              </a:extLst>
            </p:cNvPr>
            <p:cNvCxnSpPr>
              <a:cxnSpLocks/>
            </p:cNvCxnSpPr>
            <p:nvPr/>
          </p:nvCxnSpPr>
          <p:spPr>
            <a:xfrm>
              <a:off x="5154144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513322F0-CDEE-4BB2-85C0-2F164713EFC0}"/>
                </a:ext>
              </a:extLst>
            </p:cNvPr>
            <p:cNvCxnSpPr>
              <a:cxnSpLocks/>
            </p:cNvCxnSpPr>
            <p:nvPr/>
          </p:nvCxnSpPr>
          <p:spPr>
            <a:xfrm>
              <a:off x="545075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9316749-17E8-4689-969F-54601C1B59BA}"/>
                </a:ext>
              </a:extLst>
            </p:cNvPr>
            <p:cNvCxnSpPr>
              <a:cxnSpLocks/>
            </p:cNvCxnSpPr>
            <p:nvPr/>
          </p:nvCxnSpPr>
          <p:spPr>
            <a:xfrm>
              <a:off x="574735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F396A834-26F3-49F5-B025-80E0B5F482E5}"/>
                </a:ext>
              </a:extLst>
            </p:cNvPr>
            <p:cNvCxnSpPr>
              <a:cxnSpLocks/>
            </p:cNvCxnSpPr>
            <p:nvPr/>
          </p:nvCxnSpPr>
          <p:spPr>
            <a:xfrm>
              <a:off x="604396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F1E7667E-411C-4927-AD10-0D576F371B29}"/>
                </a:ext>
              </a:extLst>
            </p:cNvPr>
            <p:cNvCxnSpPr>
              <a:cxnSpLocks/>
            </p:cNvCxnSpPr>
            <p:nvPr/>
          </p:nvCxnSpPr>
          <p:spPr>
            <a:xfrm>
              <a:off x="6340568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5FD1F032-4DBE-4429-96F9-259F5524C9B6}"/>
                </a:ext>
              </a:extLst>
            </p:cNvPr>
            <p:cNvCxnSpPr>
              <a:cxnSpLocks/>
            </p:cNvCxnSpPr>
            <p:nvPr/>
          </p:nvCxnSpPr>
          <p:spPr>
            <a:xfrm>
              <a:off x="6637174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C8805EEE-D5B8-4B54-9303-70A27311FD07}"/>
                </a:ext>
              </a:extLst>
            </p:cNvPr>
            <p:cNvCxnSpPr>
              <a:cxnSpLocks/>
            </p:cNvCxnSpPr>
            <p:nvPr/>
          </p:nvCxnSpPr>
          <p:spPr>
            <a:xfrm>
              <a:off x="693378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359C286D-06C0-4201-966B-E50C02457CD1}"/>
                </a:ext>
              </a:extLst>
            </p:cNvPr>
            <p:cNvCxnSpPr>
              <a:cxnSpLocks/>
            </p:cNvCxnSpPr>
            <p:nvPr/>
          </p:nvCxnSpPr>
          <p:spPr>
            <a:xfrm>
              <a:off x="723038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D0AE4548-30FD-4F46-96E3-951BE54458D1}"/>
                </a:ext>
              </a:extLst>
            </p:cNvPr>
            <p:cNvCxnSpPr>
              <a:cxnSpLocks/>
            </p:cNvCxnSpPr>
            <p:nvPr/>
          </p:nvCxnSpPr>
          <p:spPr>
            <a:xfrm>
              <a:off x="752699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D71DF5D4-5D4C-4D8E-9AF7-BD14A6EB1B15}"/>
                </a:ext>
              </a:extLst>
            </p:cNvPr>
            <p:cNvCxnSpPr>
              <a:cxnSpLocks/>
            </p:cNvCxnSpPr>
            <p:nvPr/>
          </p:nvCxnSpPr>
          <p:spPr>
            <a:xfrm>
              <a:off x="7823598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EBE8E974-9C65-453A-9A6D-47201A537BC7}"/>
                </a:ext>
              </a:extLst>
            </p:cNvPr>
            <p:cNvCxnSpPr>
              <a:cxnSpLocks/>
            </p:cNvCxnSpPr>
            <p:nvPr/>
          </p:nvCxnSpPr>
          <p:spPr>
            <a:xfrm>
              <a:off x="8120204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9CEDC2F6-7F29-4F60-943F-4B30C4CA4F98}"/>
                </a:ext>
              </a:extLst>
            </p:cNvPr>
            <p:cNvCxnSpPr>
              <a:cxnSpLocks/>
            </p:cNvCxnSpPr>
            <p:nvPr/>
          </p:nvCxnSpPr>
          <p:spPr>
            <a:xfrm>
              <a:off x="841681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308B7960-CEB9-4AAF-BE54-EB908C702565}"/>
                </a:ext>
              </a:extLst>
            </p:cNvPr>
            <p:cNvCxnSpPr>
              <a:cxnSpLocks/>
            </p:cNvCxnSpPr>
            <p:nvPr/>
          </p:nvCxnSpPr>
          <p:spPr>
            <a:xfrm>
              <a:off x="871341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272D50D9-4C05-4234-8ED2-4B6E88ABDAA9}"/>
                </a:ext>
              </a:extLst>
            </p:cNvPr>
            <p:cNvCxnSpPr>
              <a:cxnSpLocks/>
            </p:cNvCxnSpPr>
            <p:nvPr/>
          </p:nvCxnSpPr>
          <p:spPr>
            <a:xfrm>
              <a:off x="901002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51A92FBD-6447-4F56-8816-C0B4DE380646}"/>
                </a:ext>
              </a:extLst>
            </p:cNvPr>
            <p:cNvCxnSpPr>
              <a:cxnSpLocks/>
            </p:cNvCxnSpPr>
            <p:nvPr/>
          </p:nvCxnSpPr>
          <p:spPr>
            <a:xfrm>
              <a:off x="930662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C13A17A-B7EB-49C2-AA1E-280B30031635}"/>
                </a:ext>
              </a:extLst>
            </p:cNvPr>
            <p:cNvSpPr txBox="1"/>
            <p:nvPr/>
          </p:nvSpPr>
          <p:spPr>
            <a:xfrm>
              <a:off x="2622438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</a:t>
              </a:r>
              <a:endParaRPr lang="ko-KR" altLang="en-US" sz="1600" b="1" dirty="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237187A-3C9E-4300-9897-A46818025FD5}"/>
                </a:ext>
              </a:extLst>
            </p:cNvPr>
            <p:cNvSpPr txBox="1"/>
            <p:nvPr/>
          </p:nvSpPr>
          <p:spPr>
            <a:xfrm>
              <a:off x="2919038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</a:t>
              </a:r>
              <a:endParaRPr lang="ko-KR" altLang="en-US" sz="1600" b="1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A48C8245-B034-40FC-9941-D134BFDB2691}"/>
                </a:ext>
              </a:extLst>
            </p:cNvPr>
            <p:cNvSpPr txBox="1"/>
            <p:nvPr/>
          </p:nvSpPr>
          <p:spPr>
            <a:xfrm>
              <a:off x="3213116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3</a:t>
              </a:r>
              <a:endParaRPr lang="ko-KR" altLang="en-US" sz="1600" b="1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A282557-91CF-45AA-B87A-8F09F17E56A3}"/>
                </a:ext>
              </a:extLst>
            </p:cNvPr>
            <p:cNvSpPr txBox="1"/>
            <p:nvPr/>
          </p:nvSpPr>
          <p:spPr>
            <a:xfrm>
              <a:off x="3512262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4</a:t>
              </a:r>
              <a:endParaRPr lang="ko-KR" altLang="en-US" sz="1600" b="1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127902F-4CC1-4258-9D43-A322EFFF9F24}"/>
                </a:ext>
              </a:extLst>
            </p:cNvPr>
            <p:cNvSpPr txBox="1"/>
            <p:nvPr/>
          </p:nvSpPr>
          <p:spPr>
            <a:xfrm>
              <a:off x="3808862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5</a:t>
              </a:r>
              <a:endParaRPr lang="ko-KR" altLang="en-US" sz="1600" b="1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8DA4007-45BE-465B-8BF4-BAEFFBF86935}"/>
                </a:ext>
              </a:extLst>
            </p:cNvPr>
            <p:cNvSpPr txBox="1"/>
            <p:nvPr/>
          </p:nvSpPr>
          <p:spPr>
            <a:xfrm>
              <a:off x="4102928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6</a:t>
              </a:r>
              <a:endParaRPr lang="ko-KR" altLang="en-US" sz="1600" b="1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0258DE41-DB11-4470-97CF-1B3898419CED}"/>
                </a:ext>
              </a:extLst>
            </p:cNvPr>
            <p:cNvSpPr txBox="1"/>
            <p:nvPr/>
          </p:nvSpPr>
          <p:spPr>
            <a:xfrm>
              <a:off x="4402074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7</a:t>
              </a:r>
              <a:endParaRPr lang="ko-KR" altLang="en-US" sz="1600" b="1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46A7416-1CAE-43AD-AE79-010B07607BF8}"/>
                </a:ext>
              </a:extLst>
            </p:cNvPr>
            <p:cNvSpPr txBox="1"/>
            <p:nvPr/>
          </p:nvSpPr>
          <p:spPr>
            <a:xfrm>
              <a:off x="4698674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8</a:t>
              </a:r>
              <a:endParaRPr lang="ko-KR" altLang="en-US" sz="1600" b="1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F2C9E38-0789-402F-9398-19EA95086FE2}"/>
                </a:ext>
              </a:extLst>
            </p:cNvPr>
            <p:cNvSpPr txBox="1"/>
            <p:nvPr/>
          </p:nvSpPr>
          <p:spPr>
            <a:xfrm>
              <a:off x="4992752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9</a:t>
              </a:r>
              <a:endParaRPr lang="ko-KR" altLang="en-US" sz="1600" b="1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2910321-30F1-42DC-A4B0-D5F2583B339E}"/>
                </a:ext>
              </a:extLst>
            </p:cNvPr>
            <p:cNvSpPr txBox="1"/>
            <p:nvPr/>
          </p:nvSpPr>
          <p:spPr>
            <a:xfrm>
              <a:off x="5224101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10</a:t>
              </a:r>
              <a:endParaRPr lang="ko-KR" altLang="en-US" sz="1600" b="1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784DDE7-7CA6-4610-A292-04B10FE80048}"/>
                </a:ext>
              </a:extLst>
            </p:cNvPr>
            <p:cNvSpPr txBox="1"/>
            <p:nvPr/>
          </p:nvSpPr>
          <p:spPr>
            <a:xfrm>
              <a:off x="5536401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11</a:t>
              </a:r>
              <a:endParaRPr lang="ko-KR" altLang="en-US" sz="1600" b="1" dirty="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34E8953-5E7B-4301-8657-3C7B7EDFA2A5}"/>
                </a:ext>
              </a:extLst>
            </p:cNvPr>
            <p:cNvSpPr txBox="1"/>
            <p:nvPr/>
          </p:nvSpPr>
          <p:spPr>
            <a:xfrm>
              <a:off x="5833007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12</a:t>
              </a:r>
              <a:endParaRPr lang="ko-KR" altLang="en-US" sz="1600" b="1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732DEEC1-3CC3-489A-8939-043A2D836946}"/>
                </a:ext>
              </a:extLst>
            </p:cNvPr>
            <p:cNvSpPr txBox="1"/>
            <p:nvPr/>
          </p:nvSpPr>
          <p:spPr>
            <a:xfrm>
              <a:off x="6132626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13</a:t>
              </a:r>
              <a:endParaRPr lang="ko-KR" altLang="en-US" sz="1600" b="1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D8A1B14-8CD4-4124-AF8E-FEF17B8FC1D0}"/>
                </a:ext>
              </a:extLst>
            </p:cNvPr>
            <p:cNvSpPr txBox="1"/>
            <p:nvPr/>
          </p:nvSpPr>
          <p:spPr>
            <a:xfrm>
              <a:off x="6429806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14</a:t>
              </a:r>
              <a:endParaRPr lang="ko-KR" altLang="en-US" sz="1600" b="1" dirty="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CCBD19A-F889-46CA-9262-8DD3CDA08C46}"/>
                </a:ext>
              </a:extLst>
            </p:cNvPr>
            <p:cNvSpPr txBox="1"/>
            <p:nvPr/>
          </p:nvSpPr>
          <p:spPr>
            <a:xfrm>
              <a:off x="6726986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15</a:t>
              </a:r>
              <a:endParaRPr lang="ko-KR" altLang="en-US" sz="1600" b="1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A5512B07-BD29-499C-BFA1-3E39640052A4}"/>
                </a:ext>
              </a:extLst>
            </p:cNvPr>
            <p:cNvSpPr txBox="1"/>
            <p:nvPr/>
          </p:nvSpPr>
          <p:spPr>
            <a:xfrm>
              <a:off x="7024166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16</a:t>
              </a:r>
              <a:endParaRPr lang="ko-KR" altLang="en-US" sz="1600" b="1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40C5D95-D3AD-4481-893C-1A153625FF0C}"/>
                </a:ext>
              </a:extLst>
            </p:cNvPr>
            <p:cNvSpPr txBox="1"/>
            <p:nvPr/>
          </p:nvSpPr>
          <p:spPr>
            <a:xfrm>
              <a:off x="7318376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17</a:t>
              </a:r>
              <a:endParaRPr lang="ko-KR" altLang="en-US" sz="1600" b="1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558C036E-5114-4E49-8E79-FD81A6795A3A}"/>
                </a:ext>
              </a:extLst>
            </p:cNvPr>
            <p:cNvSpPr txBox="1"/>
            <p:nvPr/>
          </p:nvSpPr>
          <p:spPr>
            <a:xfrm>
              <a:off x="7614982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18</a:t>
              </a:r>
              <a:endParaRPr lang="ko-KR" altLang="en-US" sz="1600" b="1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106CE03D-EC48-4DAB-87FB-0FCFFDB1E5B0}"/>
                </a:ext>
              </a:extLst>
            </p:cNvPr>
            <p:cNvSpPr txBox="1"/>
            <p:nvPr/>
          </p:nvSpPr>
          <p:spPr>
            <a:xfrm>
              <a:off x="7914601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19</a:t>
              </a:r>
              <a:endParaRPr lang="ko-KR" altLang="en-US" sz="1600" b="1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6C43985C-311A-4C31-8CB4-C8425B6FBBAD}"/>
                </a:ext>
              </a:extLst>
            </p:cNvPr>
            <p:cNvSpPr txBox="1"/>
            <p:nvPr/>
          </p:nvSpPr>
          <p:spPr>
            <a:xfrm>
              <a:off x="8211781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20</a:t>
              </a:r>
              <a:endParaRPr lang="ko-KR" altLang="en-US" sz="1600" b="1" dirty="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7ED98CAA-F958-4D66-8335-5013CBDDE107}"/>
                </a:ext>
              </a:extLst>
            </p:cNvPr>
            <p:cNvSpPr txBox="1"/>
            <p:nvPr/>
          </p:nvSpPr>
          <p:spPr>
            <a:xfrm>
              <a:off x="8508961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21</a:t>
              </a:r>
              <a:endParaRPr lang="ko-KR" altLang="en-US" sz="1600" b="1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78F48D0-1990-4996-8A46-91D7F58CFAE0}"/>
                </a:ext>
              </a:extLst>
            </p:cNvPr>
            <p:cNvSpPr txBox="1"/>
            <p:nvPr/>
          </p:nvSpPr>
          <p:spPr>
            <a:xfrm>
              <a:off x="8806141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22</a:t>
              </a:r>
              <a:endParaRPr lang="ko-KR" altLang="en-US" sz="1600" b="1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E39714C-00EA-4F7A-99BD-F0B421612C88}"/>
                </a:ext>
              </a:extLst>
            </p:cNvPr>
            <p:cNvSpPr txBox="1"/>
            <p:nvPr/>
          </p:nvSpPr>
          <p:spPr>
            <a:xfrm>
              <a:off x="9118441" y="2418915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23</a:t>
              </a:r>
              <a:endParaRPr lang="ko-KR" altLang="en-US" sz="1600" b="1" dirty="0"/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7E0327F2-5218-4FC2-8974-A40890BDB14C}"/>
              </a:ext>
            </a:extLst>
          </p:cNvPr>
          <p:cNvGrpSpPr/>
          <p:nvPr/>
        </p:nvGrpSpPr>
        <p:grpSpPr>
          <a:xfrm>
            <a:off x="2431578" y="5634005"/>
            <a:ext cx="7252508" cy="632120"/>
            <a:chOff x="2323292" y="2136140"/>
            <a:chExt cx="7252508" cy="632120"/>
          </a:xfrm>
        </p:grpSpPr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3CB62AC9-95C3-45CD-8286-A5F7DC1C0BCE}"/>
                </a:ext>
              </a:extLst>
            </p:cNvPr>
            <p:cNvCxnSpPr>
              <a:cxnSpLocks/>
            </p:cNvCxnSpPr>
            <p:nvPr/>
          </p:nvCxnSpPr>
          <p:spPr>
            <a:xfrm>
              <a:off x="2482150" y="2260600"/>
              <a:ext cx="70936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318EBCE-F19E-46F6-BCED-95D8815E2B7B}"/>
                </a:ext>
              </a:extLst>
            </p:cNvPr>
            <p:cNvSpPr txBox="1"/>
            <p:nvPr/>
          </p:nvSpPr>
          <p:spPr>
            <a:xfrm>
              <a:off x="2323292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0</a:t>
              </a:r>
              <a:endParaRPr lang="ko-KR" altLang="en-US" sz="1600" b="1" dirty="0"/>
            </a:p>
          </p:txBody>
        </p: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86323DB0-252E-4F85-B202-8AC2B8AFF7D9}"/>
                </a:ext>
              </a:extLst>
            </p:cNvPr>
            <p:cNvCxnSpPr>
              <a:cxnSpLocks/>
            </p:cNvCxnSpPr>
            <p:nvPr/>
          </p:nvCxnSpPr>
          <p:spPr>
            <a:xfrm>
              <a:off x="248469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3CC1F4EB-A5ED-4F50-8476-78DB31121359}"/>
                </a:ext>
              </a:extLst>
            </p:cNvPr>
            <p:cNvCxnSpPr>
              <a:cxnSpLocks/>
            </p:cNvCxnSpPr>
            <p:nvPr/>
          </p:nvCxnSpPr>
          <p:spPr>
            <a:xfrm>
              <a:off x="278129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1C1A3C2A-D0B1-4982-BDBB-27DF7D671ACC}"/>
                </a:ext>
              </a:extLst>
            </p:cNvPr>
            <p:cNvCxnSpPr>
              <a:cxnSpLocks/>
            </p:cNvCxnSpPr>
            <p:nvPr/>
          </p:nvCxnSpPr>
          <p:spPr>
            <a:xfrm>
              <a:off x="307790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3EFA195B-7AD0-44D3-A41A-6FDF2A80B7D1}"/>
                </a:ext>
              </a:extLst>
            </p:cNvPr>
            <p:cNvCxnSpPr>
              <a:cxnSpLocks/>
            </p:cNvCxnSpPr>
            <p:nvPr/>
          </p:nvCxnSpPr>
          <p:spPr>
            <a:xfrm>
              <a:off x="3374508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219A1731-B134-4243-964B-45AEAAAA52C1}"/>
                </a:ext>
              </a:extLst>
            </p:cNvPr>
            <p:cNvCxnSpPr>
              <a:cxnSpLocks/>
            </p:cNvCxnSpPr>
            <p:nvPr/>
          </p:nvCxnSpPr>
          <p:spPr>
            <a:xfrm>
              <a:off x="3671114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26CDDB32-995F-47FD-8D9C-EEFEA5912BCA}"/>
                </a:ext>
              </a:extLst>
            </p:cNvPr>
            <p:cNvCxnSpPr>
              <a:cxnSpLocks/>
            </p:cNvCxnSpPr>
            <p:nvPr/>
          </p:nvCxnSpPr>
          <p:spPr>
            <a:xfrm>
              <a:off x="396772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F1BE3953-7D34-4784-9CCB-BC46695029C0}"/>
                </a:ext>
              </a:extLst>
            </p:cNvPr>
            <p:cNvCxnSpPr>
              <a:cxnSpLocks/>
            </p:cNvCxnSpPr>
            <p:nvPr/>
          </p:nvCxnSpPr>
          <p:spPr>
            <a:xfrm>
              <a:off x="426432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8AD797C1-F501-47E2-ABC8-0E98BD7CD122}"/>
                </a:ext>
              </a:extLst>
            </p:cNvPr>
            <p:cNvCxnSpPr>
              <a:cxnSpLocks/>
            </p:cNvCxnSpPr>
            <p:nvPr/>
          </p:nvCxnSpPr>
          <p:spPr>
            <a:xfrm>
              <a:off x="456093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72D634AF-436B-4339-A261-FE77126AE3D9}"/>
                </a:ext>
              </a:extLst>
            </p:cNvPr>
            <p:cNvCxnSpPr>
              <a:cxnSpLocks/>
            </p:cNvCxnSpPr>
            <p:nvPr/>
          </p:nvCxnSpPr>
          <p:spPr>
            <a:xfrm>
              <a:off x="4857538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3CD6C3BD-4CC8-4182-916B-64D51E5E12D6}"/>
                </a:ext>
              </a:extLst>
            </p:cNvPr>
            <p:cNvCxnSpPr>
              <a:cxnSpLocks/>
            </p:cNvCxnSpPr>
            <p:nvPr/>
          </p:nvCxnSpPr>
          <p:spPr>
            <a:xfrm>
              <a:off x="5154144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4F318DFA-F7E2-4B56-876D-4D59A58E2E2F}"/>
                </a:ext>
              </a:extLst>
            </p:cNvPr>
            <p:cNvCxnSpPr>
              <a:cxnSpLocks/>
            </p:cNvCxnSpPr>
            <p:nvPr/>
          </p:nvCxnSpPr>
          <p:spPr>
            <a:xfrm>
              <a:off x="545075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5F8E54A0-E76C-4397-8E28-C25868D6D260}"/>
                </a:ext>
              </a:extLst>
            </p:cNvPr>
            <p:cNvCxnSpPr>
              <a:cxnSpLocks/>
            </p:cNvCxnSpPr>
            <p:nvPr/>
          </p:nvCxnSpPr>
          <p:spPr>
            <a:xfrm>
              <a:off x="574735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95441251-6B50-46E9-8CAC-F088149FCC74}"/>
                </a:ext>
              </a:extLst>
            </p:cNvPr>
            <p:cNvCxnSpPr>
              <a:cxnSpLocks/>
            </p:cNvCxnSpPr>
            <p:nvPr/>
          </p:nvCxnSpPr>
          <p:spPr>
            <a:xfrm>
              <a:off x="604396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516E9579-DAD1-4787-B088-1519742D016B}"/>
                </a:ext>
              </a:extLst>
            </p:cNvPr>
            <p:cNvCxnSpPr>
              <a:cxnSpLocks/>
            </p:cNvCxnSpPr>
            <p:nvPr/>
          </p:nvCxnSpPr>
          <p:spPr>
            <a:xfrm>
              <a:off x="6340568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BD347F51-D1C4-4F76-B488-41189BA0ABD6}"/>
                </a:ext>
              </a:extLst>
            </p:cNvPr>
            <p:cNvCxnSpPr>
              <a:cxnSpLocks/>
            </p:cNvCxnSpPr>
            <p:nvPr/>
          </p:nvCxnSpPr>
          <p:spPr>
            <a:xfrm>
              <a:off x="6637174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7BF44C18-12D8-40DB-B2D6-D3A44392E56E}"/>
                </a:ext>
              </a:extLst>
            </p:cNvPr>
            <p:cNvCxnSpPr>
              <a:cxnSpLocks/>
            </p:cNvCxnSpPr>
            <p:nvPr/>
          </p:nvCxnSpPr>
          <p:spPr>
            <a:xfrm>
              <a:off x="693378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A0472FAD-D2D1-475F-AA26-F38368E2435C}"/>
                </a:ext>
              </a:extLst>
            </p:cNvPr>
            <p:cNvCxnSpPr>
              <a:cxnSpLocks/>
            </p:cNvCxnSpPr>
            <p:nvPr/>
          </p:nvCxnSpPr>
          <p:spPr>
            <a:xfrm>
              <a:off x="723038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806114F0-7E52-430D-A282-A813AB346388}"/>
                </a:ext>
              </a:extLst>
            </p:cNvPr>
            <p:cNvCxnSpPr>
              <a:cxnSpLocks/>
            </p:cNvCxnSpPr>
            <p:nvPr/>
          </p:nvCxnSpPr>
          <p:spPr>
            <a:xfrm>
              <a:off x="752699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2DDB4DA7-29A2-457C-9CD4-7F6F53E86BF2}"/>
                </a:ext>
              </a:extLst>
            </p:cNvPr>
            <p:cNvCxnSpPr>
              <a:cxnSpLocks/>
            </p:cNvCxnSpPr>
            <p:nvPr/>
          </p:nvCxnSpPr>
          <p:spPr>
            <a:xfrm>
              <a:off x="7823598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FD8053F6-4340-4593-8FD2-156933EDA5D2}"/>
                </a:ext>
              </a:extLst>
            </p:cNvPr>
            <p:cNvCxnSpPr>
              <a:cxnSpLocks/>
            </p:cNvCxnSpPr>
            <p:nvPr/>
          </p:nvCxnSpPr>
          <p:spPr>
            <a:xfrm>
              <a:off x="8120204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EC8F15F4-7FBC-4BB5-9684-EA38AAD3F416}"/>
                </a:ext>
              </a:extLst>
            </p:cNvPr>
            <p:cNvCxnSpPr>
              <a:cxnSpLocks/>
            </p:cNvCxnSpPr>
            <p:nvPr/>
          </p:nvCxnSpPr>
          <p:spPr>
            <a:xfrm>
              <a:off x="841681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7DA01A2D-8945-4DE7-9010-C543AB1F9E49}"/>
                </a:ext>
              </a:extLst>
            </p:cNvPr>
            <p:cNvCxnSpPr>
              <a:cxnSpLocks/>
            </p:cNvCxnSpPr>
            <p:nvPr/>
          </p:nvCxnSpPr>
          <p:spPr>
            <a:xfrm>
              <a:off x="871341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ACB1E038-C781-41D6-889F-4B3F38E5AD12}"/>
                </a:ext>
              </a:extLst>
            </p:cNvPr>
            <p:cNvCxnSpPr>
              <a:cxnSpLocks/>
            </p:cNvCxnSpPr>
            <p:nvPr/>
          </p:nvCxnSpPr>
          <p:spPr>
            <a:xfrm>
              <a:off x="901002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1A72AB0C-783E-4F6E-B0FD-1C3DB0B90E68}"/>
                </a:ext>
              </a:extLst>
            </p:cNvPr>
            <p:cNvCxnSpPr>
              <a:cxnSpLocks/>
            </p:cNvCxnSpPr>
            <p:nvPr/>
          </p:nvCxnSpPr>
          <p:spPr>
            <a:xfrm>
              <a:off x="930662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67328189-0C3C-4070-B78D-1DFB1B8FC3A9}"/>
                </a:ext>
              </a:extLst>
            </p:cNvPr>
            <p:cNvSpPr txBox="1"/>
            <p:nvPr/>
          </p:nvSpPr>
          <p:spPr>
            <a:xfrm>
              <a:off x="2622438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</a:t>
              </a:r>
              <a:endParaRPr lang="ko-KR" altLang="en-US" sz="1600" b="1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C238FB82-C77E-4D57-A0F0-119B26737D15}"/>
                </a:ext>
              </a:extLst>
            </p:cNvPr>
            <p:cNvSpPr txBox="1"/>
            <p:nvPr/>
          </p:nvSpPr>
          <p:spPr>
            <a:xfrm>
              <a:off x="2919038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</a:t>
              </a:r>
              <a:endParaRPr lang="ko-KR" altLang="en-US" sz="1600" b="1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F9089FD1-D1B3-40AF-8BE7-412D8FE854FA}"/>
                </a:ext>
              </a:extLst>
            </p:cNvPr>
            <p:cNvSpPr txBox="1"/>
            <p:nvPr/>
          </p:nvSpPr>
          <p:spPr>
            <a:xfrm>
              <a:off x="3213116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3</a:t>
              </a:r>
              <a:endParaRPr lang="ko-KR" altLang="en-US" sz="1600" b="1" dirty="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736166DE-4363-4013-A4A1-5BB2C0F37CA2}"/>
                </a:ext>
              </a:extLst>
            </p:cNvPr>
            <p:cNvSpPr txBox="1"/>
            <p:nvPr/>
          </p:nvSpPr>
          <p:spPr>
            <a:xfrm>
              <a:off x="3512262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4</a:t>
              </a:r>
              <a:endParaRPr lang="ko-KR" altLang="en-US" sz="1600" b="1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C9D5DD6-C2A3-4538-9789-759EE45C5F1B}"/>
                </a:ext>
              </a:extLst>
            </p:cNvPr>
            <p:cNvSpPr txBox="1"/>
            <p:nvPr/>
          </p:nvSpPr>
          <p:spPr>
            <a:xfrm>
              <a:off x="3808862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5</a:t>
              </a:r>
              <a:endParaRPr lang="ko-KR" altLang="en-US" sz="1600" b="1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AC9E52D6-B3D5-45D8-8A92-6BBE82102A0A}"/>
                </a:ext>
              </a:extLst>
            </p:cNvPr>
            <p:cNvSpPr txBox="1"/>
            <p:nvPr/>
          </p:nvSpPr>
          <p:spPr>
            <a:xfrm>
              <a:off x="4102928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6</a:t>
              </a:r>
              <a:endParaRPr lang="ko-KR" altLang="en-US" sz="1600" b="1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71A6B8EE-447E-4F04-A3B0-78872CEE7535}"/>
                </a:ext>
              </a:extLst>
            </p:cNvPr>
            <p:cNvSpPr txBox="1"/>
            <p:nvPr/>
          </p:nvSpPr>
          <p:spPr>
            <a:xfrm>
              <a:off x="4402074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7</a:t>
              </a:r>
              <a:endParaRPr lang="ko-KR" altLang="en-US" sz="1600" b="1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DE4015B5-C0A8-4023-9240-569CDB4B0DF0}"/>
                </a:ext>
              </a:extLst>
            </p:cNvPr>
            <p:cNvSpPr txBox="1"/>
            <p:nvPr/>
          </p:nvSpPr>
          <p:spPr>
            <a:xfrm>
              <a:off x="4698674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8</a:t>
              </a:r>
              <a:endParaRPr lang="ko-KR" altLang="en-US" sz="1600" b="1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61E21C68-FEBD-45EC-B3DD-38A5D38F569D}"/>
                </a:ext>
              </a:extLst>
            </p:cNvPr>
            <p:cNvSpPr txBox="1"/>
            <p:nvPr/>
          </p:nvSpPr>
          <p:spPr>
            <a:xfrm>
              <a:off x="4992752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9</a:t>
              </a:r>
              <a:endParaRPr lang="ko-KR" altLang="en-US" sz="1600" b="1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191B406F-4DD9-4C70-90A0-0EED57E19DE3}"/>
                </a:ext>
              </a:extLst>
            </p:cNvPr>
            <p:cNvSpPr txBox="1"/>
            <p:nvPr/>
          </p:nvSpPr>
          <p:spPr>
            <a:xfrm>
              <a:off x="5224101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10</a:t>
              </a:r>
              <a:endParaRPr lang="ko-KR" altLang="en-US" sz="1600" b="1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0DF41702-6896-4DC3-B872-10E9A96D535D}"/>
                </a:ext>
              </a:extLst>
            </p:cNvPr>
            <p:cNvSpPr txBox="1"/>
            <p:nvPr/>
          </p:nvSpPr>
          <p:spPr>
            <a:xfrm>
              <a:off x="5536401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11</a:t>
              </a:r>
              <a:endParaRPr lang="ko-KR" altLang="en-US" sz="1600" b="1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9F273B1E-1F47-4C4F-9608-59DB0BDB0DEA}"/>
                </a:ext>
              </a:extLst>
            </p:cNvPr>
            <p:cNvSpPr txBox="1"/>
            <p:nvPr/>
          </p:nvSpPr>
          <p:spPr>
            <a:xfrm>
              <a:off x="5833007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12</a:t>
              </a:r>
              <a:endParaRPr lang="ko-KR" altLang="en-US" sz="1600" b="1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B706C11-AC34-4389-B57D-E7CD23FD7532}"/>
                </a:ext>
              </a:extLst>
            </p:cNvPr>
            <p:cNvSpPr txBox="1"/>
            <p:nvPr/>
          </p:nvSpPr>
          <p:spPr>
            <a:xfrm>
              <a:off x="6132626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13</a:t>
              </a:r>
              <a:endParaRPr lang="ko-KR" altLang="en-US" sz="1600" b="1" dirty="0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3D987197-6A47-4FB0-9AC0-4CCBA70F1475}"/>
                </a:ext>
              </a:extLst>
            </p:cNvPr>
            <p:cNvSpPr txBox="1"/>
            <p:nvPr/>
          </p:nvSpPr>
          <p:spPr>
            <a:xfrm>
              <a:off x="6429806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14</a:t>
              </a:r>
              <a:endParaRPr lang="ko-KR" altLang="en-US" sz="1600" b="1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126BA41-2AFB-4476-95D3-CC49F1EE0A29}"/>
                </a:ext>
              </a:extLst>
            </p:cNvPr>
            <p:cNvSpPr txBox="1"/>
            <p:nvPr/>
          </p:nvSpPr>
          <p:spPr>
            <a:xfrm>
              <a:off x="6726986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15</a:t>
              </a:r>
              <a:endParaRPr lang="ko-KR" altLang="en-US" sz="1600" b="1" dirty="0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26083BC4-17FB-4B53-9331-A6A7D0ABF811}"/>
                </a:ext>
              </a:extLst>
            </p:cNvPr>
            <p:cNvSpPr txBox="1"/>
            <p:nvPr/>
          </p:nvSpPr>
          <p:spPr>
            <a:xfrm>
              <a:off x="7024166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16</a:t>
              </a:r>
              <a:endParaRPr lang="ko-KR" altLang="en-US" sz="1600" b="1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4F84E6A8-F783-44E9-B54F-9822EC977A1D}"/>
                </a:ext>
              </a:extLst>
            </p:cNvPr>
            <p:cNvSpPr txBox="1"/>
            <p:nvPr/>
          </p:nvSpPr>
          <p:spPr>
            <a:xfrm>
              <a:off x="7318376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17</a:t>
              </a:r>
              <a:endParaRPr lang="ko-KR" altLang="en-US" sz="1600" b="1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A79B31B-D629-43B4-B26A-D7DFA9B69FE7}"/>
                </a:ext>
              </a:extLst>
            </p:cNvPr>
            <p:cNvSpPr txBox="1"/>
            <p:nvPr/>
          </p:nvSpPr>
          <p:spPr>
            <a:xfrm>
              <a:off x="7614982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18</a:t>
              </a:r>
              <a:endParaRPr lang="ko-KR" altLang="en-US" sz="1600" b="1" dirty="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96B7454C-AAC3-4749-AD84-3DDA16145E96}"/>
                </a:ext>
              </a:extLst>
            </p:cNvPr>
            <p:cNvSpPr txBox="1"/>
            <p:nvPr/>
          </p:nvSpPr>
          <p:spPr>
            <a:xfrm>
              <a:off x="7914601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19</a:t>
              </a:r>
              <a:endParaRPr lang="ko-KR" altLang="en-US" sz="1600" b="1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9AB20448-CA66-4385-B11A-383CC8F6679D}"/>
                </a:ext>
              </a:extLst>
            </p:cNvPr>
            <p:cNvSpPr txBox="1"/>
            <p:nvPr/>
          </p:nvSpPr>
          <p:spPr>
            <a:xfrm>
              <a:off x="8211781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20</a:t>
              </a:r>
              <a:endParaRPr lang="ko-KR" altLang="en-US" sz="1600" b="1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6C92F21B-3330-4D43-9EB4-FC5C35EF44C8}"/>
                </a:ext>
              </a:extLst>
            </p:cNvPr>
            <p:cNvSpPr txBox="1"/>
            <p:nvPr/>
          </p:nvSpPr>
          <p:spPr>
            <a:xfrm>
              <a:off x="8508961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21</a:t>
              </a:r>
              <a:endParaRPr lang="ko-KR" altLang="en-US" sz="1600" b="1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CDDE8EE9-236C-4472-B67F-5F7528496208}"/>
                </a:ext>
              </a:extLst>
            </p:cNvPr>
            <p:cNvSpPr txBox="1"/>
            <p:nvPr/>
          </p:nvSpPr>
          <p:spPr>
            <a:xfrm>
              <a:off x="8806141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22</a:t>
              </a:r>
              <a:endParaRPr lang="ko-KR" altLang="en-US" sz="1600" b="1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640827E0-6A46-41F3-8A50-2A3A730D71DC}"/>
                </a:ext>
              </a:extLst>
            </p:cNvPr>
            <p:cNvSpPr txBox="1"/>
            <p:nvPr/>
          </p:nvSpPr>
          <p:spPr>
            <a:xfrm>
              <a:off x="9118441" y="2418915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23</a:t>
              </a:r>
              <a:endParaRPr lang="ko-KR" altLang="en-US" sz="16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8EF710B5-ED2A-41FD-BDF9-8DD8386D5B7F}"/>
                  </a:ext>
                </a:extLst>
              </p:cNvPr>
              <p:cNvSpPr txBox="1"/>
              <p:nvPr/>
            </p:nvSpPr>
            <p:spPr>
              <a:xfrm>
                <a:off x="765822" y="1310921"/>
                <a:ext cx="1283979" cy="3727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𝑝𝑟𝑒𝑓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8EF710B5-ED2A-41FD-BDF9-8DD8386D5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22" y="1310921"/>
                <a:ext cx="1283979" cy="372731"/>
              </a:xfrm>
              <a:prstGeom prst="rect">
                <a:avLst/>
              </a:prstGeom>
              <a:blipFill>
                <a:blip r:embed="rId3"/>
                <a:stretch>
                  <a:fillRect t="-1639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6BDC378E-4001-423B-B38C-5D0F2903D7F2}"/>
              </a:ext>
            </a:extLst>
          </p:cNvPr>
          <p:cNvSpPr/>
          <p:nvPr/>
        </p:nvSpPr>
        <p:spPr>
          <a:xfrm>
            <a:off x="8822744" y="4988326"/>
            <a:ext cx="604941" cy="763832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F65B3DD3-EB99-41D1-B131-EB668F8D1DD9}"/>
              </a:ext>
            </a:extLst>
          </p:cNvPr>
          <p:cNvSpPr/>
          <p:nvPr/>
        </p:nvSpPr>
        <p:spPr>
          <a:xfrm>
            <a:off x="6150731" y="3583568"/>
            <a:ext cx="604941" cy="763832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04DF966B-BE34-42A0-9C5F-E04B19AF6441}"/>
              </a:ext>
            </a:extLst>
          </p:cNvPr>
          <p:cNvSpPr/>
          <p:nvPr/>
        </p:nvSpPr>
        <p:spPr>
          <a:xfrm>
            <a:off x="4076844" y="2204105"/>
            <a:ext cx="604941" cy="763832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BFB776-02F6-4997-8051-DC483BE8E307}"/>
              </a:ext>
            </a:extLst>
          </p:cNvPr>
          <p:cNvSpPr txBox="1"/>
          <p:nvPr/>
        </p:nvSpPr>
        <p:spPr>
          <a:xfrm>
            <a:off x="3836176" y="1812440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start</a:t>
            </a:r>
            <a:endParaRPr lang="ko-KR" altLang="en-US" sz="1100" b="1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3F1D88D-F3BA-4D60-A2D5-9A78409F1288}"/>
              </a:ext>
            </a:extLst>
          </p:cNvPr>
          <p:cNvSpPr txBox="1"/>
          <p:nvPr/>
        </p:nvSpPr>
        <p:spPr>
          <a:xfrm>
            <a:off x="4443835" y="1812440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end</a:t>
            </a:r>
            <a:endParaRPr lang="ko-KR" altLang="en-US" sz="11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213DB5-1D21-4463-8D1C-204504675CA0}"/>
              </a:ext>
            </a:extLst>
          </p:cNvPr>
          <p:cNvSpPr/>
          <p:nvPr/>
        </p:nvSpPr>
        <p:spPr>
          <a:xfrm>
            <a:off x="9119755" y="2017217"/>
            <a:ext cx="300754" cy="4345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6A8EAA-D985-4CCB-9E80-ECAECEBE6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639" y="786357"/>
            <a:ext cx="4406033" cy="105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58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83</Words>
  <Application>Microsoft Office PowerPoint</Application>
  <PresentationFormat>와이드스크린</PresentationFormat>
  <Paragraphs>77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이해중</dc:creator>
  <cp:lastModifiedBy>이해중</cp:lastModifiedBy>
  <cp:revision>12</cp:revision>
  <dcterms:created xsi:type="dcterms:W3CDTF">2021-05-30T06:04:06Z</dcterms:created>
  <dcterms:modified xsi:type="dcterms:W3CDTF">2021-05-31T16:17:13Z</dcterms:modified>
</cp:coreProperties>
</file>