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 id="2147483660" r:id="rId2"/>
  </p:sldMasterIdLst>
  <p:notesMasterIdLst>
    <p:notesMasterId r:id="rId12"/>
  </p:notesMasterIdLst>
  <p:handoutMasterIdLst>
    <p:handoutMasterId r:id="rId13"/>
  </p:handoutMasterIdLst>
  <p:sldIdLst>
    <p:sldId id="256" r:id="rId3"/>
    <p:sldId id="488" r:id="rId4"/>
    <p:sldId id="494" r:id="rId5"/>
    <p:sldId id="492" r:id="rId6"/>
    <p:sldId id="490" r:id="rId7"/>
    <p:sldId id="491" r:id="rId8"/>
    <p:sldId id="496" r:id="rId9"/>
    <p:sldId id="495" r:id="rId10"/>
    <p:sldId id="429" r:id="rId11"/>
  </p:sldIdLst>
  <p:sldSz cx="11430000" cy="6858000"/>
  <p:notesSz cx="6858000" cy="9144000"/>
  <p:embeddedFontLst>
    <p:embeddedFont>
      <p:font typeface="Calibri" panose="020F0502020204030204" pitchFamily="34" charset="0"/>
      <p:regular r:id="rId14"/>
      <p:bold r:id="rId15"/>
      <p:italic r:id="rId16"/>
      <p:boldItalic r:id="rId17"/>
    </p:embeddedFont>
    <p:embeddedFont>
      <p:font typeface="Lato Black" panose="020B0604020202020204" charset="0"/>
      <p:bold r:id="rId18"/>
      <p:italic r:id="rId19"/>
      <p:boldItalic r:id="rId20"/>
    </p:embeddedFont>
  </p:embeddedFont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6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C96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C3A035-EF4B-6C81-E740-BF6B4994E697}" v="1179" dt="2019-11-01T15:04:41.3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4" autoAdjust="0"/>
    <p:restoredTop sz="94407" autoAdjust="0"/>
  </p:normalViewPr>
  <p:slideViewPr>
    <p:cSldViewPr>
      <p:cViewPr varScale="1">
        <p:scale>
          <a:sx n="69" d="100"/>
          <a:sy n="69" d="100"/>
        </p:scale>
        <p:origin x="954" y="48"/>
      </p:cViewPr>
      <p:guideLst>
        <p:guide orient="horz" pos="2160"/>
        <p:guide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font" Target="fonts/font5.fntdata"/><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k Sharma" userId="S::deepak.sharma@bennett.edu.in::942c422b-393b-4227-bc63-cd6cef16e3e7" providerId="AD" clId="Web-{BEC3A035-EF4B-6C81-E740-BF6B4994E697}"/>
    <pc:docChg chg="addSld delSld modSld sldOrd">
      <pc:chgData name="Deepak Sharma" userId="S::deepak.sharma@bennett.edu.in::942c422b-393b-4227-bc63-cd6cef16e3e7" providerId="AD" clId="Web-{BEC3A035-EF4B-6C81-E740-BF6B4994E697}" dt="2019-11-01T15:04:41.365" v="1165" actId="1076"/>
      <pc:docMkLst>
        <pc:docMk/>
      </pc:docMkLst>
      <pc:sldChg chg="modSp">
        <pc:chgData name="Deepak Sharma" userId="S::deepak.sharma@bennett.edu.in::942c422b-393b-4227-bc63-cd6cef16e3e7" providerId="AD" clId="Web-{BEC3A035-EF4B-6C81-E740-BF6B4994E697}" dt="2019-11-01T14:06:01.654" v="87" actId="20577"/>
        <pc:sldMkLst>
          <pc:docMk/>
          <pc:sldMk cId="0" sldId="256"/>
        </pc:sldMkLst>
        <pc:spChg chg="mod">
          <ac:chgData name="Deepak Sharma" userId="S::deepak.sharma@bennett.edu.in::942c422b-393b-4227-bc63-cd6cef16e3e7" providerId="AD" clId="Web-{BEC3A035-EF4B-6C81-E740-BF6B4994E697}" dt="2019-11-01T14:06:01.654" v="87" actId="20577"/>
          <ac:spMkLst>
            <pc:docMk/>
            <pc:sldMk cId="0" sldId="256"/>
            <ac:spMk id="11269" creationId="{1B6F4825-DC70-409C-B018-8C0D2CC15B5D}"/>
          </ac:spMkLst>
        </pc:spChg>
      </pc:sldChg>
      <pc:sldChg chg="modSp">
        <pc:chgData name="Deepak Sharma" userId="S::deepak.sharma@bennett.edu.in::942c422b-393b-4227-bc63-cd6cef16e3e7" providerId="AD" clId="Web-{BEC3A035-EF4B-6C81-E740-BF6B4994E697}" dt="2019-11-01T15:04:41.365" v="1165" actId="1076"/>
        <pc:sldMkLst>
          <pc:docMk/>
          <pc:sldMk cId="0" sldId="429"/>
        </pc:sldMkLst>
        <pc:spChg chg="mod">
          <ac:chgData name="Deepak Sharma" userId="S::deepak.sharma@bennett.edu.in::942c422b-393b-4227-bc63-cd6cef16e3e7" providerId="AD" clId="Web-{BEC3A035-EF4B-6C81-E740-BF6B4994E697}" dt="2019-11-01T15:04:41.365" v="1165" actId="1076"/>
          <ac:spMkLst>
            <pc:docMk/>
            <pc:sldMk cId="0" sldId="429"/>
            <ac:spMk id="57346" creationId="{3B2E953D-B547-4D95-9525-8475BF658B59}"/>
          </ac:spMkLst>
        </pc:spChg>
      </pc:sldChg>
      <pc:sldChg chg="modSp">
        <pc:chgData name="Deepak Sharma" userId="S::deepak.sharma@bennett.edu.in::942c422b-393b-4227-bc63-cd6cef16e3e7" providerId="AD" clId="Web-{BEC3A035-EF4B-6C81-E740-BF6B4994E697}" dt="2019-11-01T14:59:53.143" v="986" actId="1076"/>
        <pc:sldMkLst>
          <pc:docMk/>
          <pc:sldMk cId="3248205339" sldId="488"/>
        </pc:sldMkLst>
        <pc:spChg chg="mod">
          <ac:chgData name="Deepak Sharma" userId="S::deepak.sharma@bennett.edu.in::942c422b-393b-4227-bc63-cd6cef16e3e7" providerId="AD" clId="Web-{BEC3A035-EF4B-6C81-E740-BF6B4994E697}" dt="2019-11-01T14:59:53.143" v="986" actId="1076"/>
          <ac:spMkLst>
            <pc:docMk/>
            <pc:sldMk cId="3248205339" sldId="488"/>
            <ac:spMk id="5" creationId="{EB649B8F-1E31-CE40-841E-1B6AE62B3E56}"/>
          </ac:spMkLst>
        </pc:spChg>
      </pc:sldChg>
      <pc:sldChg chg="modSp">
        <pc:chgData name="Deepak Sharma" userId="S::deepak.sharma@bennett.edu.in::942c422b-393b-4227-bc63-cd6cef16e3e7" providerId="AD" clId="Web-{BEC3A035-EF4B-6C81-E740-BF6B4994E697}" dt="2019-11-01T15:01:10.832" v="1002" actId="1076"/>
        <pc:sldMkLst>
          <pc:docMk/>
          <pc:sldMk cId="3508970317" sldId="490"/>
        </pc:sldMkLst>
        <pc:spChg chg="mod">
          <ac:chgData name="Deepak Sharma" userId="S::deepak.sharma@bennett.edu.in::942c422b-393b-4227-bc63-cd6cef16e3e7" providerId="AD" clId="Web-{BEC3A035-EF4B-6C81-E740-BF6B4994E697}" dt="2019-11-01T15:01:10.832" v="1002" actId="1076"/>
          <ac:spMkLst>
            <pc:docMk/>
            <pc:sldMk cId="3508970317" sldId="490"/>
            <ac:spMk id="5" creationId="{3974E6F8-99D9-DC40-AED3-4A6DD6F89E1C}"/>
          </ac:spMkLst>
        </pc:spChg>
        <pc:spChg chg="mod">
          <ac:chgData name="Deepak Sharma" userId="S::deepak.sharma@bennett.edu.in::942c422b-393b-4227-bc63-cd6cef16e3e7" providerId="AD" clId="Web-{BEC3A035-EF4B-6C81-E740-BF6B4994E697}" dt="2019-11-01T15:01:03.347" v="999" actId="20577"/>
          <ac:spMkLst>
            <pc:docMk/>
            <pc:sldMk cId="3508970317" sldId="490"/>
            <ac:spMk id="6" creationId="{0796C6C9-C2AD-2B4E-B6E3-49F23FCACCA8}"/>
          </ac:spMkLst>
        </pc:spChg>
      </pc:sldChg>
      <pc:sldChg chg="modSp">
        <pc:chgData name="Deepak Sharma" userId="S::deepak.sharma@bennett.edu.in::942c422b-393b-4227-bc63-cd6cef16e3e7" providerId="AD" clId="Web-{BEC3A035-EF4B-6C81-E740-BF6B4994E697}" dt="2019-11-01T15:02:25.864" v="1024" actId="1076"/>
        <pc:sldMkLst>
          <pc:docMk/>
          <pc:sldMk cId="3101057635" sldId="491"/>
        </pc:sldMkLst>
        <pc:spChg chg="mod">
          <ac:chgData name="Deepak Sharma" userId="S::deepak.sharma@bennett.edu.in::942c422b-393b-4227-bc63-cd6cef16e3e7" providerId="AD" clId="Web-{BEC3A035-EF4B-6C81-E740-BF6B4994E697}" dt="2019-11-01T15:02:25.864" v="1024" actId="1076"/>
          <ac:spMkLst>
            <pc:docMk/>
            <pc:sldMk cId="3101057635" sldId="491"/>
            <ac:spMk id="5" creationId="{3974E6F8-99D9-DC40-AED3-4A6DD6F89E1C}"/>
          </ac:spMkLst>
        </pc:spChg>
      </pc:sldChg>
      <pc:sldChg chg="modSp">
        <pc:chgData name="Deepak Sharma" userId="S::deepak.sharma@bennett.edu.in::942c422b-393b-4227-bc63-cd6cef16e3e7" providerId="AD" clId="Web-{BEC3A035-EF4B-6C81-E740-BF6B4994E697}" dt="2019-11-01T15:01:49.754" v="1014" actId="20577"/>
        <pc:sldMkLst>
          <pc:docMk/>
          <pc:sldMk cId="3565208344" sldId="492"/>
        </pc:sldMkLst>
        <pc:spChg chg="mod">
          <ac:chgData name="Deepak Sharma" userId="S::deepak.sharma@bennett.edu.in::942c422b-393b-4227-bc63-cd6cef16e3e7" providerId="AD" clId="Web-{BEC3A035-EF4B-6C81-E740-BF6B4994E697}" dt="2019-11-01T15:01:49.754" v="1014" actId="20577"/>
          <ac:spMkLst>
            <pc:docMk/>
            <pc:sldMk cId="3565208344" sldId="492"/>
            <ac:spMk id="5" creationId="{EB649B8F-1E31-CE40-841E-1B6AE62B3E56}"/>
          </ac:spMkLst>
        </pc:spChg>
      </pc:sldChg>
      <pc:sldChg chg="del">
        <pc:chgData name="Deepak Sharma" userId="S::deepak.sharma@bennett.edu.in::942c422b-393b-4227-bc63-cd6cef16e3e7" providerId="AD" clId="Web-{BEC3A035-EF4B-6C81-E740-BF6B4994E697}" dt="2019-11-01T15:03:54.162" v="1134"/>
        <pc:sldMkLst>
          <pc:docMk/>
          <pc:sldMk cId="4030644411" sldId="493"/>
        </pc:sldMkLst>
      </pc:sldChg>
      <pc:sldChg chg="addSp modSp new add del">
        <pc:chgData name="Deepak Sharma" userId="S::deepak.sharma@bennett.edu.in::942c422b-393b-4227-bc63-cd6cef16e3e7" providerId="AD" clId="Web-{BEC3A035-EF4B-6C81-E740-BF6B4994E697}" dt="2019-11-01T14:17:46.756" v="206" actId="20577"/>
        <pc:sldMkLst>
          <pc:docMk/>
          <pc:sldMk cId="2613315317" sldId="494"/>
        </pc:sldMkLst>
        <pc:spChg chg="add mod">
          <ac:chgData name="Deepak Sharma" userId="S::deepak.sharma@bennett.edu.in::942c422b-393b-4227-bc63-cd6cef16e3e7" providerId="AD" clId="Web-{BEC3A035-EF4B-6C81-E740-BF6B4994E697}" dt="2019-11-01T14:17:46.756" v="206" actId="20577"/>
          <ac:spMkLst>
            <pc:docMk/>
            <pc:sldMk cId="2613315317" sldId="494"/>
            <ac:spMk id="3" creationId="{274FDA30-F420-4468-BA55-AD89D43EA339}"/>
          </ac:spMkLst>
        </pc:spChg>
      </pc:sldChg>
      <pc:sldChg chg="addSp delSp modSp add replId">
        <pc:chgData name="Deepak Sharma" userId="S::deepak.sharma@bennett.edu.in::942c422b-393b-4227-bc63-cd6cef16e3e7" providerId="AD" clId="Web-{BEC3A035-EF4B-6C81-E740-BF6B4994E697}" dt="2019-11-01T14:58:52.908" v="973"/>
        <pc:sldMkLst>
          <pc:docMk/>
          <pc:sldMk cId="1445766084" sldId="495"/>
        </pc:sldMkLst>
        <pc:spChg chg="mod">
          <ac:chgData name="Deepak Sharma" userId="S::deepak.sharma@bennett.edu.in::942c422b-393b-4227-bc63-cd6cef16e3e7" providerId="AD" clId="Web-{BEC3A035-EF4B-6C81-E740-BF6B4994E697}" dt="2019-11-01T14:54:52.656" v="911" actId="20577"/>
          <ac:spMkLst>
            <pc:docMk/>
            <pc:sldMk cId="1445766084" sldId="495"/>
            <ac:spMk id="5" creationId="{3974E6F8-99D9-DC40-AED3-4A6DD6F89E1C}"/>
          </ac:spMkLst>
        </pc:spChg>
        <pc:picChg chg="add del mod">
          <ac:chgData name="Deepak Sharma" userId="S::deepak.sharma@bennett.edu.in::942c422b-393b-4227-bc63-cd6cef16e3e7" providerId="AD" clId="Web-{BEC3A035-EF4B-6C81-E740-BF6B4994E697}" dt="2019-11-01T14:58:52.908" v="973"/>
          <ac:picMkLst>
            <pc:docMk/>
            <pc:sldMk cId="1445766084" sldId="495"/>
            <ac:picMk id="7" creationId="{6B29B383-822D-4D75-809C-15583102D550}"/>
          </ac:picMkLst>
        </pc:picChg>
      </pc:sldChg>
      <pc:sldChg chg="addSp delSp modSp add ord replId">
        <pc:chgData name="Deepak Sharma" userId="S::deepak.sharma@bennett.edu.in::942c422b-393b-4227-bc63-cd6cef16e3e7" providerId="AD" clId="Web-{BEC3A035-EF4B-6C81-E740-BF6B4994E697}" dt="2019-11-01T15:03:17.270" v="1132" actId="20577"/>
        <pc:sldMkLst>
          <pc:docMk/>
          <pc:sldMk cId="4163553252" sldId="496"/>
        </pc:sldMkLst>
        <pc:spChg chg="mod">
          <ac:chgData name="Deepak Sharma" userId="S::deepak.sharma@bennett.edu.in::942c422b-393b-4227-bc63-cd6cef16e3e7" providerId="AD" clId="Web-{BEC3A035-EF4B-6C81-E740-BF6B4994E697}" dt="2019-11-01T15:03:17.270" v="1132" actId="20577"/>
          <ac:spMkLst>
            <pc:docMk/>
            <pc:sldMk cId="4163553252" sldId="496"/>
            <ac:spMk id="5" creationId="{3974E6F8-99D9-DC40-AED3-4A6DD6F89E1C}"/>
          </ac:spMkLst>
        </pc:spChg>
        <pc:picChg chg="add del mod">
          <ac:chgData name="Deepak Sharma" userId="S::deepak.sharma@bennett.edu.in::942c422b-393b-4227-bc63-cd6cef16e3e7" providerId="AD" clId="Web-{BEC3A035-EF4B-6C81-E740-BF6B4994E697}" dt="2019-11-01T14:58:09.658" v="966"/>
          <ac:picMkLst>
            <pc:docMk/>
            <pc:sldMk cId="4163553252" sldId="496"/>
            <ac:picMk id="8" creationId="{502C25C6-640B-405E-A3D8-F575F7C5365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0A5B99-0079-4594-AB58-C43F2F8D60C7}"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E467D8FC-F2C0-42ED-92A7-90C8BEA917C0}" type="pres">
      <dgm:prSet presAssocID="{E80A5B99-0079-4594-AB58-C43F2F8D60C7}" presName="diagram" presStyleCnt="0">
        <dgm:presLayoutVars>
          <dgm:dir/>
          <dgm:resizeHandles val="exact"/>
        </dgm:presLayoutVars>
      </dgm:prSet>
      <dgm:spPr/>
      <dgm:t>
        <a:bodyPr/>
        <a:lstStyle/>
        <a:p>
          <a:endParaRPr lang="en-US"/>
        </a:p>
      </dgm:t>
    </dgm:pt>
  </dgm:ptLst>
  <dgm:cxnLst>
    <dgm:cxn modelId="{C14E1F17-F64E-4781-B458-53C78E154AE6}" type="presOf" srcId="{E80A5B99-0079-4594-AB58-C43F2F8D60C7}" destId="{E467D8FC-F2C0-42ED-92A7-90C8BEA917C0}" srcOrd="0"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0A5B99-0079-4594-AB58-C43F2F8D60C7}"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E467D8FC-F2C0-42ED-92A7-90C8BEA917C0}" type="pres">
      <dgm:prSet presAssocID="{E80A5B99-0079-4594-AB58-C43F2F8D60C7}" presName="diagram" presStyleCnt="0">
        <dgm:presLayoutVars>
          <dgm:dir/>
          <dgm:resizeHandles val="exact"/>
        </dgm:presLayoutVars>
      </dgm:prSet>
      <dgm:spPr/>
      <dgm:t>
        <a:bodyPr/>
        <a:lstStyle/>
        <a:p>
          <a:endParaRPr lang="en-US"/>
        </a:p>
      </dgm:t>
    </dgm:pt>
  </dgm:ptLst>
  <dgm:cxnLst>
    <dgm:cxn modelId="{C14E1F17-F64E-4781-B458-53C78E154AE6}" type="presOf" srcId="{E80A5B99-0079-4594-AB58-C43F2F8D60C7}" destId="{E467D8FC-F2C0-42ED-92A7-90C8BEA917C0}" srcOrd="0"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0A5B99-0079-4594-AB58-C43F2F8D60C7}"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E467D8FC-F2C0-42ED-92A7-90C8BEA917C0}" type="pres">
      <dgm:prSet presAssocID="{E80A5B99-0079-4594-AB58-C43F2F8D60C7}" presName="diagram" presStyleCnt="0">
        <dgm:presLayoutVars>
          <dgm:dir/>
          <dgm:resizeHandles val="exact"/>
        </dgm:presLayoutVars>
      </dgm:prSet>
      <dgm:spPr/>
      <dgm:t>
        <a:bodyPr/>
        <a:lstStyle/>
        <a:p>
          <a:endParaRPr lang="en-US"/>
        </a:p>
      </dgm:t>
    </dgm:pt>
  </dgm:ptLst>
  <dgm:cxnLst>
    <dgm:cxn modelId="{C14E1F17-F64E-4781-B458-53C78E154AE6}" type="presOf" srcId="{E80A5B99-0079-4594-AB58-C43F2F8D60C7}" destId="{E467D8FC-F2C0-42ED-92A7-90C8BEA917C0}" srcOrd="0"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0A5B99-0079-4594-AB58-C43F2F8D60C7}"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E467D8FC-F2C0-42ED-92A7-90C8BEA917C0}" type="pres">
      <dgm:prSet presAssocID="{E80A5B99-0079-4594-AB58-C43F2F8D60C7}" presName="diagram" presStyleCnt="0">
        <dgm:presLayoutVars>
          <dgm:dir/>
          <dgm:resizeHandles val="exact"/>
        </dgm:presLayoutVars>
      </dgm:prSet>
      <dgm:spPr/>
      <dgm:t>
        <a:bodyPr/>
        <a:lstStyle/>
        <a:p>
          <a:endParaRPr lang="en-US"/>
        </a:p>
      </dgm:t>
    </dgm:pt>
  </dgm:ptLst>
  <dgm:cxnLst>
    <dgm:cxn modelId="{C14E1F17-F64E-4781-B458-53C78E154AE6}" type="presOf" srcId="{E80A5B99-0079-4594-AB58-C43F2F8D60C7}" destId="{E467D8FC-F2C0-42ED-92A7-90C8BEA917C0}" srcOrd="0"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0A5B99-0079-4594-AB58-C43F2F8D60C7}"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E467D8FC-F2C0-42ED-92A7-90C8BEA917C0}" type="pres">
      <dgm:prSet presAssocID="{E80A5B99-0079-4594-AB58-C43F2F8D60C7}" presName="diagram" presStyleCnt="0">
        <dgm:presLayoutVars>
          <dgm:dir/>
          <dgm:resizeHandles val="exact"/>
        </dgm:presLayoutVars>
      </dgm:prSet>
      <dgm:spPr/>
      <dgm:t>
        <a:bodyPr/>
        <a:lstStyle/>
        <a:p>
          <a:endParaRPr lang="en-US"/>
        </a:p>
      </dgm:t>
    </dgm:pt>
  </dgm:ptLst>
  <dgm:cxnLst>
    <dgm:cxn modelId="{C14E1F17-F64E-4781-B458-53C78E154AE6}" type="presOf" srcId="{E80A5B99-0079-4594-AB58-C43F2F8D60C7}" destId="{E467D8FC-F2C0-42ED-92A7-90C8BEA917C0}" srcOrd="0"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80A5B99-0079-4594-AB58-C43F2F8D60C7}"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E467D8FC-F2C0-42ED-92A7-90C8BEA917C0}" type="pres">
      <dgm:prSet presAssocID="{E80A5B99-0079-4594-AB58-C43F2F8D60C7}" presName="diagram" presStyleCnt="0">
        <dgm:presLayoutVars>
          <dgm:dir/>
          <dgm:resizeHandles val="exact"/>
        </dgm:presLayoutVars>
      </dgm:prSet>
      <dgm:spPr/>
      <dgm:t>
        <a:bodyPr/>
        <a:lstStyle/>
        <a:p>
          <a:endParaRPr lang="en-US"/>
        </a:p>
      </dgm:t>
    </dgm:pt>
  </dgm:ptLst>
  <dgm:cxnLst>
    <dgm:cxn modelId="{C14E1F17-F64E-4781-B458-53C78E154AE6}" type="presOf" srcId="{E80A5B99-0079-4594-AB58-C43F2F8D60C7}" destId="{E467D8FC-F2C0-42ED-92A7-90C8BEA917C0}" srcOrd="0"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B18F58-204C-480C-A859-1282686C90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50796A99-2FB3-4ABE-A3C5-9C06DACA1C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D713D84-FB9C-43C9-8200-6DCC4B93E9D5}" type="datetimeFigureOut">
              <a:rPr lang="en-US"/>
              <a:pPr>
                <a:defRPr/>
              </a:pPr>
              <a:t>11/1/2019</a:t>
            </a:fld>
            <a:endParaRPr lang="en-US"/>
          </a:p>
        </p:txBody>
      </p:sp>
      <p:sp>
        <p:nvSpPr>
          <p:cNvPr id="4" name="Footer Placeholder 3">
            <a:extLst>
              <a:ext uri="{FF2B5EF4-FFF2-40B4-BE49-F238E27FC236}">
                <a16:creationId xmlns:a16="http://schemas.microsoft.com/office/drawing/2014/main" id="{C1BE39F7-6B33-410E-97CA-24293E6FD7C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a:t>Detecting threats on Controller and Data Plane in SDN using Machine Learning</a:t>
            </a:r>
          </a:p>
        </p:txBody>
      </p:sp>
      <p:sp>
        <p:nvSpPr>
          <p:cNvPr id="5" name="Slide Number Placeholder 4">
            <a:extLst>
              <a:ext uri="{FF2B5EF4-FFF2-40B4-BE49-F238E27FC236}">
                <a16:creationId xmlns:a16="http://schemas.microsoft.com/office/drawing/2014/main" id="{442CD5CC-69DF-47B3-99AC-A0FE9F11B006}"/>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BADC5AA-95A3-4790-9ACC-FCBEFE1EACB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5DD153-181A-4978-A252-73306255F4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698B126C-E0E9-4DEB-B901-9002F5E03C0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14B14A70-792B-450E-B82D-A5CF51E1BD6D}" type="datetimeFigureOut">
              <a:rPr lang="en-IN"/>
              <a:pPr>
                <a:defRPr/>
              </a:pPr>
              <a:t>01-11-2019</a:t>
            </a:fld>
            <a:endParaRPr lang="en-IN"/>
          </a:p>
        </p:txBody>
      </p:sp>
      <p:sp>
        <p:nvSpPr>
          <p:cNvPr id="4" name="Slide Image Placeholder 3">
            <a:extLst>
              <a:ext uri="{FF2B5EF4-FFF2-40B4-BE49-F238E27FC236}">
                <a16:creationId xmlns:a16="http://schemas.microsoft.com/office/drawing/2014/main" id="{C6697815-6846-4C47-B360-A8A147A2BADA}"/>
              </a:ext>
            </a:extLst>
          </p:cNvPr>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3180E7D2-2508-4F13-9835-7F7AD890F8B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0A6F94B5-B047-411C-90BB-F79FEFB7CC7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a:t>Detecting threats on Controller and Data Plane in SDN using Machine Learning</a:t>
            </a:r>
            <a:endParaRPr lang="en-IN"/>
          </a:p>
        </p:txBody>
      </p:sp>
      <p:sp>
        <p:nvSpPr>
          <p:cNvPr id="7" name="Slide Number Placeholder 6">
            <a:extLst>
              <a:ext uri="{FF2B5EF4-FFF2-40B4-BE49-F238E27FC236}">
                <a16:creationId xmlns:a16="http://schemas.microsoft.com/office/drawing/2014/main" id="{A53F2724-EA9C-40FC-827B-5D1036577578}"/>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742645D8-BAF9-479F-97D9-ADA029DFE9C7}"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64E12CA0-4F9C-48AB-A11E-92D2FD55F2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FB4896FB-286B-4875-ACA5-0E84224D36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N" altLang="en-US"/>
              <a:t>Add Caption : Expect More</a:t>
            </a:r>
          </a:p>
        </p:txBody>
      </p:sp>
      <p:sp>
        <p:nvSpPr>
          <p:cNvPr id="12292" name="Slide Number Placeholder 3">
            <a:extLst>
              <a:ext uri="{FF2B5EF4-FFF2-40B4-BE49-F238E27FC236}">
                <a16:creationId xmlns:a16="http://schemas.microsoft.com/office/drawing/2014/main" id="{B0E7B964-8897-4009-8104-26EB5A3F00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7EF856D-E28E-41A7-8B09-554947D95157}" type="slidenum">
              <a:rPr lang="en-IN" altLang="en-US" smtClean="0">
                <a:latin typeface="Calibri" panose="020F0502020204030204" pitchFamily="34" charset="0"/>
              </a:rPr>
              <a:pPr/>
              <a:t>1</a:t>
            </a:fld>
            <a:endParaRPr lang="en-IN" altLang="en-US">
              <a:latin typeface="Calibri" panose="020F0502020204030204" pitchFamily="34" charset="0"/>
            </a:endParaRPr>
          </a:p>
        </p:txBody>
      </p:sp>
      <p:sp>
        <p:nvSpPr>
          <p:cNvPr id="48133" name="Footer Placeholder 4">
            <a:extLst>
              <a:ext uri="{FF2B5EF4-FFF2-40B4-BE49-F238E27FC236}">
                <a16:creationId xmlns:a16="http://schemas.microsoft.com/office/drawing/2014/main" id="{8C9674C8-20D4-433F-BF91-1F9838C30306}"/>
              </a:ext>
            </a:extLst>
          </p:cNvPr>
          <p:cNvSpPr>
            <a:spLocks noGrp="1"/>
          </p:cNvSpPr>
          <p:nvPr>
            <p:ph type="ftr" sz="quarter" idx="4"/>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a:t>Detecting threats on Controller and Data Plane in SDN using Machine Learning</a:t>
            </a:r>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0082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71500" y="274638"/>
            <a:ext cx="102870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571500" y="1600204"/>
            <a:ext cx="102870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AC392-D359-409B-8D9E-6D56A664F3A8}"/>
              </a:ext>
            </a:extLst>
          </p:cNvPr>
          <p:cNvSpPr>
            <a:spLocks noGrp="1"/>
          </p:cNvSpPr>
          <p:nvPr>
            <p:ph type="dt" sz="half" idx="10"/>
          </p:nvPr>
        </p:nvSpPr>
        <p:spPr>
          <a:xfrm>
            <a:off x="571500" y="6356350"/>
            <a:ext cx="26670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5" name="Footer Placeholder 4">
            <a:extLst>
              <a:ext uri="{FF2B5EF4-FFF2-40B4-BE49-F238E27FC236}">
                <a16:creationId xmlns:a16="http://schemas.microsoft.com/office/drawing/2014/main" id="{F5B28288-F2CF-4F8F-BCE2-8D089DE3D717}"/>
              </a:ext>
            </a:extLst>
          </p:cNvPr>
          <p:cNvSpPr>
            <a:spLocks noGrp="1"/>
          </p:cNvSpPr>
          <p:nvPr>
            <p:ph type="ftr" sz="quarter" idx="11"/>
          </p:nvPr>
        </p:nvSpPr>
        <p:spPr>
          <a:xfrm>
            <a:off x="3905250" y="6356350"/>
            <a:ext cx="36195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r>
              <a:rPr lang="en-US"/>
              <a:t>1</a:t>
            </a:r>
          </a:p>
        </p:txBody>
      </p:sp>
      <p:sp>
        <p:nvSpPr>
          <p:cNvPr id="6" name="Slide Number Placeholder 5">
            <a:extLst>
              <a:ext uri="{FF2B5EF4-FFF2-40B4-BE49-F238E27FC236}">
                <a16:creationId xmlns:a16="http://schemas.microsoft.com/office/drawing/2014/main" id="{1AAE60D7-44D5-41B7-A0D4-719937BBB907}"/>
              </a:ext>
            </a:extLst>
          </p:cNvPr>
          <p:cNvSpPr>
            <a:spLocks noGrp="1"/>
          </p:cNvSpPr>
          <p:nvPr>
            <p:ph type="sldNum" sz="quarter" idx="12"/>
          </p:nvPr>
        </p:nvSpPr>
        <p:spPr>
          <a:xfrm>
            <a:off x="8191500" y="6356350"/>
            <a:ext cx="26670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174E0C00-FA7E-4D95-B030-0FE54556C388}" type="slidenum">
              <a:rPr lang="en-US" altLang="en-US"/>
              <a:pPr>
                <a:defRPr/>
              </a:pPr>
              <a:t>‹#›</a:t>
            </a:fld>
            <a:endParaRPr lang="en-US" altLang="en-US"/>
          </a:p>
        </p:txBody>
      </p:sp>
    </p:spTree>
    <p:extLst>
      <p:ext uri="{BB962C8B-B14F-4D97-AF65-F5344CB8AC3E}">
        <p14:creationId xmlns:p14="http://schemas.microsoft.com/office/powerpoint/2010/main" val="3325239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3704" y="274642"/>
            <a:ext cx="3085702"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86594" y="274642"/>
            <a:ext cx="90666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DB4B95-DF09-4213-82D8-B22F0A268072}"/>
              </a:ext>
            </a:extLst>
          </p:cNvPr>
          <p:cNvSpPr>
            <a:spLocks noGrp="1"/>
          </p:cNvSpPr>
          <p:nvPr>
            <p:ph type="dt" sz="half" idx="10"/>
          </p:nvPr>
        </p:nvSpPr>
        <p:spPr>
          <a:xfrm>
            <a:off x="571500" y="6356350"/>
            <a:ext cx="26670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5" name="Footer Placeholder 4">
            <a:extLst>
              <a:ext uri="{FF2B5EF4-FFF2-40B4-BE49-F238E27FC236}">
                <a16:creationId xmlns:a16="http://schemas.microsoft.com/office/drawing/2014/main" id="{771EE03B-CF1B-42E8-9A39-384110B42D2E}"/>
              </a:ext>
            </a:extLst>
          </p:cNvPr>
          <p:cNvSpPr>
            <a:spLocks noGrp="1"/>
          </p:cNvSpPr>
          <p:nvPr>
            <p:ph type="ftr" sz="quarter" idx="11"/>
          </p:nvPr>
        </p:nvSpPr>
        <p:spPr>
          <a:xfrm>
            <a:off x="3905250" y="6356350"/>
            <a:ext cx="36195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r>
              <a:rPr lang="en-US"/>
              <a:t>1</a:t>
            </a:r>
          </a:p>
        </p:txBody>
      </p:sp>
      <p:sp>
        <p:nvSpPr>
          <p:cNvPr id="6" name="Slide Number Placeholder 5">
            <a:extLst>
              <a:ext uri="{FF2B5EF4-FFF2-40B4-BE49-F238E27FC236}">
                <a16:creationId xmlns:a16="http://schemas.microsoft.com/office/drawing/2014/main" id="{05B02F11-B598-40AB-8CAF-769309A82EB3}"/>
              </a:ext>
            </a:extLst>
          </p:cNvPr>
          <p:cNvSpPr>
            <a:spLocks noGrp="1"/>
          </p:cNvSpPr>
          <p:nvPr>
            <p:ph type="sldNum" sz="quarter" idx="12"/>
          </p:nvPr>
        </p:nvSpPr>
        <p:spPr>
          <a:xfrm>
            <a:off x="8191500" y="6356350"/>
            <a:ext cx="26670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FB9AA28E-082F-4BEC-A77F-AA6C1F76C87A}" type="slidenum">
              <a:rPr lang="en-US" altLang="en-US"/>
              <a:pPr>
                <a:defRPr/>
              </a:pPr>
              <a:t>‹#›</a:t>
            </a:fld>
            <a:endParaRPr lang="en-US" altLang="en-US"/>
          </a:p>
        </p:txBody>
      </p:sp>
    </p:spTree>
    <p:extLst>
      <p:ext uri="{BB962C8B-B14F-4D97-AF65-F5344CB8AC3E}">
        <p14:creationId xmlns:p14="http://schemas.microsoft.com/office/powerpoint/2010/main" val="2488329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2130425"/>
            <a:ext cx="9715500" cy="1470025"/>
          </a:xfrm>
        </p:spPr>
        <p:txBody>
          <a:bodyPr/>
          <a:lstStyle/>
          <a:p>
            <a:r>
              <a:rPr lang="en-US"/>
              <a:t>Click to edit Master title style</a:t>
            </a:r>
          </a:p>
        </p:txBody>
      </p:sp>
      <p:sp>
        <p:nvSpPr>
          <p:cNvPr id="3" name="Subtitle 2"/>
          <p:cNvSpPr>
            <a:spLocks noGrp="1"/>
          </p:cNvSpPr>
          <p:nvPr>
            <p:ph type="subTitle" idx="1"/>
          </p:nvPr>
        </p:nvSpPr>
        <p:spPr>
          <a:xfrm>
            <a:off x="1714500" y="3886200"/>
            <a:ext cx="80010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2118C13-A1FC-4896-8796-0A43895B75D5}"/>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60519045-48A2-47E4-947B-F8E90C21A9B3}"/>
              </a:ext>
            </a:extLst>
          </p:cNvPr>
          <p:cNvSpPr>
            <a:spLocks noGrp="1"/>
          </p:cNvSpPr>
          <p:nvPr>
            <p:ph type="ftr" sz="quarter" idx="11"/>
          </p:nvPr>
        </p:nvSpPr>
        <p:spPr/>
        <p:txBody>
          <a:bodyPr/>
          <a:lstStyle>
            <a:lvl1pPr>
              <a:defRPr/>
            </a:lvl1pPr>
          </a:lstStyle>
          <a:p>
            <a:pPr>
              <a:defRPr/>
            </a:pPr>
            <a:r>
              <a:rPr lang="en-US"/>
              <a:t>1</a:t>
            </a:r>
          </a:p>
        </p:txBody>
      </p:sp>
      <p:sp>
        <p:nvSpPr>
          <p:cNvPr id="6" name="Slide Number Placeholder 5">
            <a:extLst>
              <a:ext uri="{FF2B5EF4-FFF2-40B4-BE49-F238E27FC236}">
                <a16:creationId xmlns:a16="http://schemas.microsoft.com/office/drawing/2014/main" id="{E0EC147C-6EDA-4EA0-8D37-395F77C195C0}"/>
              </a:ext>
            </a:extLst>
          </p:cNvPr>
          <p:cNvSpPr>
            <a:spLocks noGrp="1"/>
          </p:cNvSpPr>
          <p:nvPr>
            <p:ph type="sldNum" sz="quarter" idx="12"/>
          </p:nvPr>
        </p:nvSpPr>
        <p:spPr/>
        <p:txBody>
          <a:bodyPr/>
          <a:lstStyle>
            <a:lvl1pPr>
              <a:defRPr/>
            </a:lvl1pPr>
          </a:lstStyle>
          <a:p>
            <a:pPr>
              <a:defRPr/>
            </a:pPr>
            <a:fld id="{452BA336-1635-4B9F-BDA8-75DC5E241FDC}" type="slidenum">
              <a:rPr lang="en-US" altLang="en-US"/>
              <a:pPr>
                <a:defRPr/>
              </a:pPr>
              <a:t>‹#›</a:t>
            </a:fld>
            <a:endParaRPr lang="en-US" altLang="en-US"/>
          </a:p>
        </p:txBody>
      </p:sp>
    </p:spTree>
    <p:extLst>
      <p:ext uri="{BB962C8B-B14F-4D97-AF65-F5344CB8AC3E}">
        <p14:creationId xmlns:p14="http://schemas.microsoft.com/office/powerpoint/2010/main" val="3636357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EC59-6529-4104-9693-FE3BF3706F6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FFCA716-E53A-4726-9810-0A215D23E230}"/>
              </a:ext>
            </a:extLst>
          </p:cNvPr>
          <p:cNvSpPr>
            <a:spLocks noGrp="1"/>
          </p:cNvSpPr>
          <p:nvPr>
            <p:ph type="ftr" sz="quarter" idx="11"/>
          </p:nvPr>
        </p:nvSpPr>
        <p:spPr/>
        <p:txBody>
          <a:bodyPr/>
          <a:lstStyle>
            <a:lvl1pPr>
              <a:defRPr/>
            </a:lvl1pPr>
          </a:lstStyle>
          <a:p>
            <a:pPr>
              <a:defRPr/>
            </a:pPr>
            <a:r>
              <a:rPr lang="en-US"/>
              <a:t>1</a:t>
            </a:r>
          </a:p>
        </p:txBody>
      </p:sp>
      <p:sp>
        <p:nvSpPr>
          <p:cNvPr id="6" name="Slide Number Placeholder 5">
            <a:extLst>
              <a:ext uri="{FF2B5EF4-FFF2-40B4-BE49-F238E27FC236}">
                <a16:creationId xmlns:a16="http://schemas.microsoft.com/office/drawing/2014/main" id="{09E04AB7-0938-4187-9C30-3B13492D5702}"/>
              </a:ext>
            </a:extLst>
          </p:cNvPr>
          <p:cNvSpPr>
            <a:spLocks noGrp="1"/>
          </p:cNvSpPr>
          <p:nvPr>
            <p:ph type="sldNum" sz="quarter" idx="12"/>
          </p:nvPr>
        </p:nvSpPr>
        <p:spPr/>
        <p:txBody>
          <a:bodyPr/>
          <a:lstStyle>
            <a:lvl1pPr>
              <a:defRPr/>
            </a:lvl1pPr>
          </a:lstStyle>
          <a:p>
            <a:pPr>
              <a:defRPr/>
            </a:pPr>
            <a:fld id="{79CAB478-52F4-469B-AAAA-7A97F74BDD5E}" type="slidenum">
              <a:rPr lang="en-US" altLang="en-US"/>
              <a:pPr>
                <a:defRPr/>
              </a:pPr>
              <a:t>‹#›</a:t>
            </a:fld>
            <a:endParaRPr lang="en-US" altLang="en-US"/>
          </a:p>
        </p:txBody>
      </p:sp>
    </p:spTree>
    <p:extLst>
      <p:ext uri="{BB962C8B-B14F-4D97-AF65-F5344CB8AC3E}">
        <p14:creationId xmlns:p14="http://schemas.microsoft.com/office/powerpoint/2010/main" val="501041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3288" y="4406900"/>
            <a:ext cx="97155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03288" y="2906713"/>
            <a:ext cx="97155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75760D-8D35-440C-83F9-ADB43706157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1582C10-8688-463F-ADFA-0062F849DFD6}"/>
              </a:ext>
            </a:extLst>
          </p:cNvPr>
          <p:cNvSpPr>
            <a:spLocks noGrp="1"/>
          </p:cNvSpPr>
          <p:nvPr>
            <p:ph type="ftr" sz="quarter" idx="11"/>
          </p:nvPr>
        </p:nvSpPr>
        <p:spPr/>
        <p:txBody>
          <a:bodyPr/>
          <a:lstStyle>
            <a:lvl1pPr>
              <a:defRPr/>
            </a:lvl1pPr>
          </a:lstStyle>
          <a:p>
            <a:pPr>
              <a:defRPr/>
            </a:pPr>
            <a:r>
              <a:rPr lang="en-US"/>
              <a:t>1</a:t>
            </a:r>
          </a:p>
        </p:txBody>
      </p:sp>
      <p:sp>
        <p:nvSpPr>
          <p:cNvPr id="6" name="Slide Number Placeholder 5">
            <a:extLst>
              <a:ext uri="{FF2B5EF4-FFF2-40B4-BE49-F238E27FC236}">
                <a16:creationId xmlns:a16="http://schemas.microsoft.com/office/drawing/2014/main" id="{8DFFF7CC-280A-49D3-8EDB-E8D2116B06F4}"/>
              </a:ext>
            </a:extLst>
          </p:cNvPr>
          <p:cNvSpPr>
            <a:spLocks noGrp="1"/>
          </p:cNvSpPr>
          <p:nvPr>
            <p:ph type="sldNum" sz="quarter" idx="12"/>
          </p:nvPr>
        </p:nvSpPr>
        <p:spPr/>
        <p:txBody>
          <a:bodyPr/>
          <a:lstStyle>
            <a:lvl1pPr>
              <a:defRPr/>
            </a:lvl1pPr>
          </a:lstStyle>
          <a:p>
            <a:pPr>
              <a:defRPr/>
            </a:pPr>
            <a:fld id="{AB389BBE-2297-4089-B052-6C6A970BAD83}" type="slidenum">
              <a:rPr lang="en-US" altLang="en-US"/>
              <a:pPr>
                <a:defRPr/>
              </a:pPr>
              <a:t>‹#›</a:t>
            </a:fld>
            <a:endParaRPr lang="en-US" altLang="en-US"/>
          </a:p>
        </p:txBody>
      </p:sp>
    </p:spTree>
    <p:extLst>
      <p:ext uri="{BB962C8B-B14F-4D97-AF65-F5344CB8AC3E}">
        <p14:creationId xmlns:p14="http://schemas.microsoft.com/office/powerpoint/2010/main" val="605448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600200"/>
            <a:ext cx="50673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91200" y="1600200"/>
            <a:ext cx="50673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3E74F69-3F56-4271-88AA-7229E547AA35}"/>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86D3CF59-D4DC-4F89-A666-77AF69C62150}"/>
              </a:ext>
            </a:extLst>
          </p:cNvPr>
          <p:cNvSpPr>
            <a:spLocks noGrp="1"/>
          </p:cNvSpPr>
          <p:nvPr>
            <p:ph type="ftr" sz="quarter" idx="11"/>
          </p:nvPr>
        </p:nvSpPr>
        <p:spPr/>
        <p:txBody>
          <a:bodyPr/>
          <a:lstStyle>
            <a:lvl1pPr>
              <a:defRPr/>
            </a:lvl1pPr>
          </a:lstStyle>
          <a:p>
            <a:pPr>
              <a:defRPr/>
            </a:pPr>
            <a:r>
              <a:rPr lang="en-US"/>
              <a:t>1</a:t>
            </a:r>
          </a:p>
        </p:txBody>
      </p:sp>
      <p:sp>
        <p:nvSpPr>
          <p:cNvPr id="7" name="Slide Number Placeholder 5">
            <a:extLst>
              <a:ext uri="{FF2B5EF4-FFF2-40B4-BE49-F238E27FC236}">
                <a16:creationId xmlns:a16="http://schemas.microsoft.com/office/drawing/2014/main" id="{7E1D65DB-CEB0-446D-A4D9-71267EDB82F9}"/>
              </a:ext>
            </a:extLst>
          </p:cNvPr>
          <p:cNvSpPr>
            <a:spLocks noGrp="1"/>
          </p:cNvSpPr>
          <p:nvPr>
            <p:ph type="sldNum" sz="quarter" idx="12"/>
          </p:nvPr>
        </p:nvSpPr>
        <p:spPr/>
        <p:txBody>
          <a:bodyPr/>
          <a:lstStyle>
            <a:lvl1pPr>
              <a:defRPr/>
            </a:lvl1pPr>
          </a:lstStyle>
          <a:p>
            <a:pPr>
              <a:defRPr/>
            </a:pPr>
            <a:fld id="{715E29C8-D7E7-47BE-B02C-3FC0AFC17EB5}" type="slidenum">
              <a:rPr lang="en-US" altLang="en-US"/>
              <a:pPr>
                <a:defRPr/>
              </a:pPr>
              <a:t>‹#›</a:t>
            </a:fld>
            <a:endParaRPr lang="en-US" altLang="en-US"/>
          </a:p>
        </p:txBody>
      </p:sp>
    </p:spTree>
    <p:extLst>
      <p:ext uri="{BB962C8B-B14F-4D97-AF65-F5344CB8AC3E}">
        <p14:creationId xmlns:p14="http://schemas.microsoft.com/office/powerpoint/2010/main" val="3035597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71500" y="1535113"/>
            <a:ext cx="50498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1500" y="2174875"/>
            <a:ext cx="50498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07075" y="1535113"/>
            <a:ext cx="50514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7075" y="2174875"/>
            <a:ext cx="50514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6AF5B6C-0347-4B64-92AE-E01C6E48EBEA}"/>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039A8982-8199-4A4C-8AF0-CA292B411913}"/>
              </a:ext>
            </a:extLst>
          </p:cNvPr>
          <p:cNvSpPr>
            <a:spLocks noGrp="1"/>
          </p:cNvSpPr>
          <p:nvPr>
            <p:ph type="ftr" sz="quarter" idx="11"/>
          </p:nvPr>
        </p:nvSpPr>
        <p:spPr/>
        <p:txBody>
          <a:bodyPr/>
          <a:lstStyle>
            <a:lvl1pPr>
              <a:defRPr/>
            </a:lvl1pPr>
          </a:lstStyle>
          <a:p>
            <a:pPr>
              <a:defRPr/>
            </a:pPr>
            <a:r>
              <a:rPr lang="en-US"/>
              <a:t>1</a:t>
            </a:r>
          </a:p>
        </p:txBody>
      </p:sp>
      <p:sp>
        <p:nvSpPr>
          <p:cNvPr id="9" name="Slide Number Placeholder 5">
            <a:extLst>
              <a:ext uri="{FF2B5EF4-FFF2-40B4-BE49-F238E27FC236}">
                <a16:creationId xmlns:a16="http://schemas.microsoft.com/office/drawing/2014/main" id="{C1EAA933-9C4D-4837-AAF3-A2471965E535}"/>
              </a:ext>
            </a:extLst>
          </p:cNvPr>
          <p:cNvSpPr>
            <a:spLocks noGrp="1"/>
          </p:cNvSpPr>
          <p:nvPr>
            <p:ph type="sldNum" sz="quarter" idx="12"/>
          </p:nvPr>
        </p:nvSpPr>
        <p:spPr/>
        <p:txBody>
          <a:bodyPr/>
          <a:lstStyle>
            <a:lvl1pPr>
              <a:defRPr/>
            </a:lvl1pPr>
          </a:lstStyle>
          <a:p>
            <a:pPr>
              <a:defRPr/>
            </a:pPr>
            <a:fld id="{068A6EEC-9EDC-4775-A766-74BA916B691F}" type="slidenum">
              <a:rPr lang="en-US" altLang="en-US"/>
              <a:pPr>
                <a:defRPr/>
              </a:pPr>
              <a:t>‹#›</a:t>
            </a:fld>
            <a:endParaRPr lang="en-US" altLang="en-US"/>
          </a:p>
        </p:txBody>
      </p:sp>
    </p:spTree>
    <p:extLst>
      <p:ext uri="{BB962C8B-B14F-4D97-AF65-F5344CB8AC3E}">
        <p14:creationId xmlns:p14="http://schemas.microsoft.com/office/powerpoint/2010/main" val="984692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3C910D5-B8C8-4A74-A231-39588ADD59BB}"/>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D35DF01F-9B39-4432-90CE-567883D80CCC}"/>
              </a:ext>
            </a:extLst>
          </p:cNvPr>
          <p:cNvSpPr>
            <a:spLocks noGrp="1"/>
          </p:cNvSpPr>
          <p:nvPr>
            <p:ph type="ftr" sz="quarter" idx="11"/>
          </p:nvPr>
        </p:nvSpPr>
        <p:spPr/>
        <p:txBody>
          <a:bodyPr/>
          <a:lstStyle>
            <a:lvl1pPr>
              <a:defRPr/>
            </a:lvl1pPr>
          </a:lstStyle>
          <a:p>
            <a:pPr>
              <a:defRPr/>
            </a:pPr>
            <a:r>
              <a:rPr lang="en-US"/>
              <a:t>1</a:t>
            </a:r>
          </a:p>
        </p:txBody>
      </p:sp>
      <p:sp>
        <p:nvSpPr>
          <p:cNvPr id="5" name="Slide Number Placeholder 5">
            <a:extLst>
              <a:ext uri="{FF2B5EF4-FFF2-40B4-BE49-F238E27FC236}">
                <a16:creationId xmlns:a16="http://schemas.microsoft.com/office/drawing/2014/main" id="{C9C39213-22BD-4B89-A387-497CF8F4DE88}"/>
              </a:ext>
            </a:extLst>
          </p:cNvPr>
          <p:cNvSpPr>
            <a:spLocks noGrp="1"/>
          </p:cNvSpPr>
          <p:nvPr>
            <p:ph type="sldNum" sz="quarter" idx="12"/>
          </p:nvPr>
        </p:nvSpPr>
        <p:spPr/>
        <p:txBody>
          <a:bodyPr/>
          <a:lstStyle>
            <a:lvl1pPr>
              <a:defRPr/>
            </a:lvl1pPr>
          </a:lstStyle>
          <a:p>
            <a:pPr>
              <a:defRPr/>
            </a:pPr>
            <a:fld id="{19D60454-48F2-4896-A46A-E88EB48502CB}" type="slidenum">
              <a:rPr lang="en-US" altLang="en-US"/>
              <a:pPr>
                <a:defRPr/>
              </a:pPr>
              <a:t>‹#›</a:t>
            </a:fld>
            <a:endParaRPr lang="en-US" altLang="en-US"/>
          </a:p>
        </p:txBody>
      </p:sp>
    </p:spTree>
    <p:extLst>
      <p:ext uri="{BB962C8B-B14F-4D97-AF65-F5344CB8AC3E}">
        <p14:creationId xmlns:p14="http://schemas.microsoft.com/office/powerpoint/2010/main" val="29084652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EB518C9-2AEF-41A2-9960-DF9597C5506C}"/>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2861BD92-D052-49F4-BE88-BCB1643E7D4C}"/>
              </a:ext>
            </a:extLst>
          </p:cNvPr>
          <p:cNvSpPr>
            <a:spLocks noGrp="1"/>
          </p:cNvSpPr>
          <p:nvPr>
            <p:ph type="ftr" sz="quarter" idx="11"/>
          </p:nvPr>
        </p:nvSpPr>
        <p:spPr/>
        <p:txBody>
          <a:bodyPr/>
          <a:lstStyle>
            <a:lvl1pPr>
              <a:defRPr/>
            </a:lvl1pPr>
          </a:lstStyle>
          <a:p>
            <a:pPr>
              <a:defRPr/>
            </a:pPr>
            <a:r>
              <a:rPr lang="en-US"/>
              <a:t>1</a:t>
            </a:r>
          </a:p>
        </p:txBody>
      </p:sp>
      <p:sp>
        <p:nvSpPr>
          <p:cNvPr id="4" name="Slide Number Placeholder 5">
            <a:extLst>
              <a:ext uri="{FF2B5EF4-FFF2-40B4-BE49-F238E27FC236}">
                <a16:creationId xmlns:a16="http://schemas.microsoft.com/office/drawing/2014/main" id="{BC8A6ED1-087C-4D9E-AD2E-A43B21F818B5}"/>
              </a:ext>
            </a:extLst>
          </p:cNvPr>
          <p:cNvSpPr>
            <a:spLocks noGrp="1"/>
          </p:cNvSpPr>
          <p:nvPr>
            <p:ph type="sldNum" sz="quarter" idx="12"/>
          </p:nvPr>
        </p:nvSpPr>
        <p:spPr/>
        <p:txBody>
          <a:bodyPr/>
          <a:lstStyle>
            <a:lvl1pPr>
              <a:defRPr/>
            </a:lvl1pPr>
          </a:lstStyle>
          <a:p>
            <a:pPr>
              <a:defRPr/>
            </a:pPr>
            <a:fld id="{C77B015C-B03F-476F-886E-F374DF4E2FD6}" type="slidenum">
              <a:rPr lang="en-US" altLang="en-US"/>
              <a:pPr>
                <a:defRPr/>
              </a:pPr>
              <a:t>‹#›</a:t>
            </a:fld>
            <a:endParaRPr lang="en-US" altLang="en-US"/>
          </a:p>
        </p:txBody>
      </p:sp>
    </p:spTree>
    <p:extLst>
      <p:ext uri="{BB962C8B-B14F-4D97-AF65-F5344CB8AC3E}">
        <p14:creationId xmlns:p14="http://schemas.microsoft.com/office/powerpoint/2010/main" val="7012024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273050"/>
            <a:ext cx="3760788"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468813" y="273050"/>
            <a:ext cx="638968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1500" y="1435100"/>
            <a:ext cx="37607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55982A0-D6FD-4B4E-AA79-942CC5E5802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6D1A0534-B249-4A14-AA14-04CDBEE32D70}"/>
              </a:ext>
            </a:extLst>
          </p:cNvPr>
          <p:cNvSpPr>
            <a:spLocks noGrp="1"/>
          </p:cNvSpPr>
          <p:nvPr>
            <p:ph type="ftr" sz="quarter" idx="11"/>
          </p:nvPr>
        </p:nvSpPr>
        <p:spPr/>
        <p:txBody>
          <a:bodyPr/>
          <a:lstStyle>
            <a:lvl1pPr>
              <a:defRPr/>
            </a:lvl1pPr>
          </a:lstStyle>
          <a:p>
            <a:pPr>
              <a:defRPr/>
            </a:pPr>
            <a:r>
              <a:rPr lang="en-US"/>
              <a:t>1</a:t>
            </a:r>
          </a:p>
        </p:txBody>
      </p:sp>
      <p:sp>
        <p:nvSpPr>
          <p:cNvPr id="7" name="Slide Number Placeholder 5">
            <a:extLst>
              <a:ext uri="{FF2B5EF4-FFF2-40B4-BE49-F238E27FC236}">
                <a16:creationId xmlns:a16="http://schemas.microsoft.com/office/drawing/2014/main" id="{67D21989-4445-42EE-948C-D8220EDEF630}"/>
              </a:ext>
            </a:extLst>
          </p:cNvPr>
          <p:cNvSpPr>
            <a:spLocks noGrp="1"/>
          </p:cNvSpPr>
          <p:nvPr>
            <p:ph type="sldNum" sz="quarter" idx="12"/>
          </p:nvPr>
        </p:nvSpPr>
        <p:spPr/>
        <p:txBody>
          <a:bodyPr/>
          <a:lstStyle>
            <a:lvl1pPr>
              <a:defRPr/>
            </a:lvl1pPr>
          </a:lstStyle>
          <a:p>
            <a:pPr>
              <a:defRPr/>
            </a:pPr>
            <a:fld id="{F23790DC-4F4E-4F16-96C3-217FED888726}" type="slidenum">
              <a:rPr lang="en-US" altLang="en-US"/>
              <a:pPr>
                <a:defRPr/>
              </a:pPr>
              <a:t>‹#›</a:t>
            </a:fld>
            <a:endParaRPr lang="en-US" altLang="en-US"/>
          </a:p>
        </p:txBody>
      </p:sp>
    </p:spTree>
    <p:extLst>
      <p:ext uri="{BB962C8B-B14F-4D97-AF65-F5344CB8AC3E}">
        <p14:creationId xmlns:p14="http://schemas.microsoft.com/office/powerpoint/2010/main" val="1712211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3607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963" y="4800600"/>
            <a:ext cx="68580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239963" y="612775"/>
            <a:ext cx="68580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239963" y="5367338"/>
            <a:ext cx="68580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0C74C88-01E2-4197-8301-0B753B0DE0AD}"/>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E1E69AA-3C9D-4B05-8BDE-17781C01F1E6}"/>
              </a:ext>
            </a:extLst>
          </p:cNvPr>
          <p:cNvSpPr>
            <a:spLocks noGrp="1"/>
          </p:cNvSpPr>
          <p:nvPr>
            <p:ph type="ftr" sz="quarter" idx="11"/>
          </p:nvPr>
        </p:nvSpPr>
        <p:spPr/>
        <p:txBody>
          <a:bodyPr/>
          <a:lstStyle>
            <a:lvl1pPr>
              <a:defRPr/>
            </a:lvl1pPr>
          </a:lstStyle>
          <a:p>
            <a:pPr>
              <a:defRPr/>
            </a:pPr>
            <a:r>
              <a:rPr lang="en-US"/>
              <a:t>1</a:t>
            </a:r>
          </a:p>
        </p:txBody>
      </p:sp>
      <p:sp>
        <p:nvSpPr>
          <p:cNvPr id="7" name="Slide Number Placeholder 5">
            <a:extLst>
              <a:ext uri="{FF2B5EF4-FFF2-40B4-BE49-F238E27FC236}">
                <a16:creationId xmlns:a16="http://schemas.microsoft.com/office/drawing/2014/main" id="{7175D585-DE92-483E-98CF-8009E928C702}"/>
              </a:ext>
            </a:extLst>
          </p:cNvPr>
          <p:cNvSpPr>
            <a:spLocks noGrp="1"/>
          </p:cNvSpPr>
          <p:nvPr>
            <p:ph type="sldNum" sz="quarter" idx="12"/>
          </p:nvPr>
        </p:nvSpPr>
        <p:spPr/>
        <p:txBody>
          <a:bodyPr/>
          <a:lstStyle>
            <a:lvl1pPr>
              <a:defRPr/>
            </a:lvl1pPr>
          </a:lstStyle>
          <a:p>
            <a:pPr>
              <a:defRPr/>
            </a:pPr>
            <a:fld id="{B0FE9406-9FCC-4B2F-82FB-FCB6E2443705}" type="slidenum">
              <a:rPr lang="en-US" altLang="en-US"/>
              <a:pPr>
                <a:defRPr/>
              </a:pPr>
              <a:t>‹#›</a:t>
            </a:fld>
            <a:endParaRPr lang="en-US" altLang="en-US"/>
          </a:p>
        </p:txBody>
      </p:sp>
    </p:spTree>
    <p:extLst>
      <p:ext uri="{BB962C8B-B14F-4D97-AF65-F5344CB8AC3E}">
        <p14:creationId xmlns:p14="http://schemas.microsoft.com/office/powerpoint/2010/main" val="33456899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E525E-3497-41EE-8BAF-ADF30045F8B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E8D9677-BB79-407B-AF0E-FF9F9516F650}"/>
              </a:ext>
            </a:extLst>
          </p:cNvPr>
          <p:cNvSpPr>
            <a:spLocks noGrp="1"/>
          </p:cNvSpPr>
          <p:nvPr>
            <p:ph type="ftr" sz="quarter" idx="11"/>
          </p:nvPr>
        </p:nvSpPr>
        <p:spPr/>
        <p:txBody>
          <a:bodyPr/>
          <a:lstStyle>
            <a:lvl1pPr>
              <a:defRPr/>
            </a:lvl1pPr>
          </a:lstStyle>
          <a:p>
            <a:pPr>
              <a:defRPr/>
            </a:pPr>
            <a:r>
              <a:rPr lang="en-US"/>
              <a:t>1</a:t>
            </a:r>
          </a:p>
        </p:txBody>
      </p:sp>
      <p:sp>
        <p:nvSpPr>
          <p:cNvPr id="6" name="Slide Number Placeholder 5">
            <a:extLst>
              <a:ext uri="{FF2B5EF4-FFF2-40B4-BE49-F238E27FC236}">
                <a16:creationId xmlns:a16="http://schemas.microsoft.com/office/drawing/2014/main" id="{A0A4FB9F-5570-4BE1-8E84-0D4C2B4B2D0B}"/>
              </a:ext>
            </a:extLst>
          </p:cNvPr>
          <p:cNvSpPr>
            <a:spLocks noGrp="1"/>
          </p:cNvSpPr>
          <p:nvPr>
            <p:ph type="sldNum" sz="quarter" idx="12"/>
          </p:nvPr>
        </p:nvSpPr>
        <p:spPr/>
        <p:txBody>
          <a:bodyPr/>
          <a:lstStyle>
            <a:lvl1pPr>
              <a:defRPr/>
            </a:lvl1pPr>
          </a:lstStyle>
          <a:p>
            <a:pPr>
              <a:defRPr/>
            </a:pPr>
            <a:fld id="{573F0213-3079-44F0-B752-EAD3ECDD7728}" type="slidenum">
              <a:rPr lang="en-US" altLang="en-US"/>
              <a:pPr>
                <a:defRPr/>
              </a:pPr>
              <a:t>‹#›</a:t>
            </a:fld>
            <a:endParaRPr lang="en-US" altLang="en-US"/>
          </a:p>
        </p:txBody>
      </p:sp>
    </p:spTree>
    <p:extLst>
      <p:ext uri="{BB962C8B-B14F-4D97-AF65-F5344CB8AC3E}">
        <p14:creationId xmlns:p14="http://schemas.microsoft.com/office/powerpoint/2010/main" val="3307174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86750" y="274638"/>
            <a:ext cx="25717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1500" y="274638"/>
            <a:ext cx="75628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AD0DBD-7138-4A6A-8313-B34AE294AC4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88B099D-2797-42F1-BC46-DEB2372D860D}"/>
              </a:ext>
            </a:extLst>
          </p:cNvPr>
          <p:cNvSpPr>
            <a:spLocks noGrp="1"/>
          </p:cNvSpPr>
          <p:nvPr>
            <p:ph type="ftr" sz="quarter" idx="11"/>
          </p:nvPr>
        </p:nvSpPr>
        <p:spPr/>
        <p:txBody>
          <a:bodyPr/>
          <a:lstStyle>
            <a:lvl1pPr>
              <a:defRPr/>
            </a:lvl1pPr>
          </a:lstStyle>
          <a:p>
            <a:pPr>
              <a:defRPr/>
            </a:pPr>
            <a:r>
              <a:rPr lang="en-US"/>
              <a:t>1</a:t>
            </a:r>
          </a:p>
        </p:txBody>
      </p:sp>
      <p:sp>
        <p:nvSpPr>
          <p:cNvPr id="6" name="Slide Number Placeholder 5">
            <a:extLst>
              <a:ext uri="{FF2B5EF4-FFF2-40B4-BE49-F238E27FC236}">
                <a16:creationId xmlns:a16="http://schemas.microsoft.com/office/drawing/2014/main" id="{3CF5D111-8304-472F-8C08-ECDF728E1BC3}"/>
              </a:ext>
            </a:extLst>
          </p:cNvPr>
          <p:cNvSpPr>
            <a:spLocks noGrp="1"/>
          </p:cNvSpPr>
          <p:nvPr>
            <p:ph type="sldNum" sz="quarter" idx="12"/>
          </p:nvPr>
        </p:nvSpPr>
        <p:spPr/>
        <p:txBody>
          <a:bodyPr/>
          <a:lstStyle>
            <a:lvl1pPr>
              <a:defRPr/>
            </a:lvl1pPr>
          </a:lstStyle>
          <a:p>
            <a:pPr>
              <a:defRPr/>
            </a:pPr>
            <a:fld id="{E0042BB9-633A-4FFF-9A4B-1B29BDACC3B3}" type="slidenum">
              <a:rPr lang="en-US" altLang="en-US"/>
              <a:pPr>
                <a:defRPr/>
              </a:pPr>
              <a:t>‹#›</a:t>
            </a:fld>
            <a:endParaRPr lang="en-US" altLang="en-US"/>
          </a:p>
        </p:txBody>
      </p:sp>
    </p:spTree>
    <p:extLst>
      <p:ext uri="{BB962C8B-B14F-4D97-AF65-F5344CB8AC3E}">
        <p14:creationId xmlns:p14="http://schemas.microsoft.com/office/powerpoint/2010/main" val="260388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4507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079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105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BB38BC8E-40F2-4DBA-96AD-0DF78081A0DF}"/>
              </a:ext>
            </a:extLst>
          </p:cNvPr>
          <p:cNvSpPr>
            <a:spLocks noGrp="1"/>
          </p:cNvSpPr>
          <p:nvPr>
            <p:ph type="sldNum" sz="quarter" idx="10"/>
          </p:nvPr>
        </p:nvSpPr>
        <p:spPr>
          <a:xfrm>
            <a:off x="8191500" y="6356350"/>
            <a:ext cx="26670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C10D1B5F-899B-4B83-99A0-B16BDC6B02DD}" type="slidenum">
              <a:rPr lang="en-US" altLang="en-US"/>
              <a:pPr>
                <a:defRPr/>
              </a:pPr>
              <a:t>‹#›</a:t>
            </a:fld>
            <a:endParaRPr lang="en-US" altLang="en-US"/>
          </a:p>
        </p:txBody>
      </p:sp>
    </p:spTree>
    <p:extLst>
      <p:ext uri="{BB962C8B-B14F-4D97-AF65-F5344CB8AC3E}">
        <p14:creationId xmlns:p14="http://schemas.microsoft.com/office/powerpoint/2010/main" val="128266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D81EDE-F5BC-464D-9880-63FE3CBCAFD4}"/>
              </a:ext>
            </a:extLst>
          </p:cNvPr>
          <p:cNvSpPr>
            <a:spLocks noGrp="1"/>
          </p:cNvSpPr>
          <p:nvPr>
            <p:ph type="dt" sz="half" idx="10"/>
          </p:nvPr>
        </p:nvSpPr>
        <p:spPr>
          <a:xfrm>
            <a:off x="571500" y="6356350"/>
            <a:ext cx="26670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3" name="Footer Placeholder 2">
            <a:extLst>
              <a:ext uri="{FF2B5EF4-FFF2-40B4-BE49-F238E27FC236}">
                <a16:creationId xmlns:a16="http://schemas.microsoft.com/office/drawing/2014/main" id="{5C088BC2-6420-492E-A9EB-B782C9FEF032}"/>
              </a:ext>
            </a:extLst>
          </p:cNvPr>
          <p:cNvSpPr>
            <a:spLocks noGrp="1"/>
          </p:cNvSpPr>
          <p:nvPr>
            <p:ph type="ftr" sz="quarter" idx="11"/>
          </p:nvPr>
        </p:nvSpPr>
        <p:spPr>
          <a:xfrm>
            <a:off x="3905250" y="6356350"/>
            <a:ext cx="36195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r>
              <a:rPr lang="en-US"/>
              <a:t>1</a:t>
            </a:r>
          </a:p>
        </p:txBody>
      </p:sp>
      <p:sp>
        <p:nvSpPr>
          <p:cNvPr id="4" name="Slide Number Placeholder 3">
            <a:extLst>
              <a:ext uri="{FF2B5EF4-FFF2-40B4-BE49-F238E27FC236}">
                <a16:creationId xmlns:a16="http://schemas.microsoft.com/office/drawing/2014/main" id="{5C029389-A00C-4AF2-9960-E55F5F9C403D}"/>
              </a:ext>
            </a:extLst>
          </p:cNvPr>
          <p:cNvSpPr>
            <a:spLocks noGrp="1"/>
          </p:cNvSpPr>
          <p:nvPr>
            <p:ph type="sldNum" sz="quarter" idx="12"/>
          </p:nvPr>
        </p:nvSpPr>
        <p:spPr>
          <a:xfrm>
            <a:off x="8191500" y="6356350"/>
            <a:ext cx="26670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768D74C2-9865-48E3-8745-4DFE4B6583A3}" type="slidenum">
              <a:rPr lang="en-US" altLang="en-US"/>
              <a:pPr>
                <a:defRPr/>
              </a:pPr>
              <a:t>‹#›</a:t>
            </a:fld>
            <a:endParaRPr lang="en-US" altLang="en-US"/>
          </a:p>
        </p:txBody>
      </p:sp>
    </p:spTree>
    <p:extLst>
      <p:ext uri="{BB962C8B-B14F-4D97-AF65-F5344CB8AC3E}">
        <p14:creationId xmlns:p14="http://schemas.microsoft.com/office/powerpoint/2010/main" val="2817415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273050"/>
            <a:ext cx="3760392"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468812" y="273054"/>
            <a:ext cx="6389688"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1500" y="1435103"/>
            <a:ext cx="376039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18461C1A-0F80-469A-BA62-115DFD96B3AC}"/>
              </a:ext>
            </a:extLst>
          </p:cNvPr>
          <p:cNvSpPr>
            <a:spLocks noGrp="1"/>
          </p:cNvSpPr>
          <p:nvPr>
            <p:ph type="dt" sz="half" idx="10"/>
          </p:nvPr>
        </p:nvSpPr>
        <p:spPr>
          <a:xfrm>
            <a:off x="571500" y="6356350"/>
            <a:ext cx="26670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Footer Placeholder 5">
            <a:extLst>
              <a:ext uri="{FF2B5EF4-FFF2-40B4-BE49-F238E27FC236}">
                <a16:creationId xmlns:a16="http://schemas.microsoft.com/office/drawing/2014/main" id="{14228FAF-8C03-4191-B3B3-0534767528FD}"/>
              </a:ext>
            </a:extLst>
          </p:cNvPr>
          <p:cNvSpPr>
            <a:spLocks noGrp="1"/>
          </p:cNvSpPr>
          <p:nvPr>
            <p:ph type="ftr" sz="quarter" idx="11"/>
          </p:nvPr>
        </p:nvSpPr>
        <p:spPr>
          <a:xfrm>
            <a:off x="3905250" y="6356350"/>
            <a:ext cx="36195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r>
              <a:rPr lang="en-US"/>
              <a:t>1</a:t>
            </a:r>
          </a:p>
        </p:txBody>
      </p:sp>
      <p:sp>
        <p:nvSpPr>
          <p:cNvPr id="7" name="Slide Number Placeholder 6">
            <a:extLst>
              <a:ext uri="{FF2B5EF4-FFF2-40B4-BE49-F238E27FC236}">
                <a16:creationId xmlns:a16="http://schemas.microsoft.com/office/drawing/2014/main" id="{9E1A463A-AE2D-463A-B72F-D2C07D333E61}"/>
              </a:ext>
            </a:extLst>
          </p:cNvPr>
          <p:cNvSpPr>
            <a:spLocks noGrp="1"/>
          </p:cNvSpPr>
          <p:nvPr>
            <p:ph type="sldNum" sz="quarter" idx="12"/>
          </p:nvPr>
        </p:nvSpPr>
        <p:spPr>
          <a:xfrm>
            <a:off x="8191500" y="6356350"/>
            <a:ext cx="26670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A0C65C9B-8048-4F8D-9FD1-D044DE75564C}" type="slidenum">
              <a:rPr lang="en-US" altLang="en-US"/>
              <a:pPr>
                <a:defRPr/>
              </a:pPr>
              <a:t>‹#›</a:t>
            </a:fld>
            <a:endParaRPr lang="en-US" altLang="en-US"/>
          </a:p>
        </p:txBody>
      </p:sp>
    </p:spTree>
    <p:extLst>
      <p:ext uri="{BB962C8B-B14F-4D97-AF65-F5344CB8AC3E}">
        <p14:creationId xmlns:p14="http://schemas.microsoft.com/office/powerpoint/2010/main" val="3864769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40361" y="4800600"/>
            <a:ext cx="68580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240361" y="612775"/>
            <a:ext cx="68580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240361" y="5367338"/>
            <a:ext cx="68580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D470D30A-6DB4-45FA-95C2-2A81844A6E19}"/>
              </a:ext>
            </a:extLst>
          </p:cNvPr>
          <p:cNvSpPr>
            <a:spLocks noGrp="1"/>
          </p:cNvSpPr>
          <p:nvPr>
            <p:ph type="dt" sz="half" idx="10"/>
          </p:nvPr>
        </p:nvSpPr>
        <p:spPr>
          <a:xfrm>
            <a:off x="571500" y="6356350"/>
            <a:ext cx="26670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Footer Placeholder 5">
            <a:extLst>
              <a:ext uri="{FF2B5EF4-FFF2-40B4-BE49-F238E27FC236}">
                <a16:creationId xmlns:a16="http://schemas.microsoft.com/office/drawing/2014/main" id="{521EDB96-CB8A-49BD-8983-D3C4DCA3EC16}"/>
              </a:ext>
            </a:extLst>
          </p:cNvPr>
          <p:cNvSpPr>
            <a:spLocks noGrp="1"/>
          </p:cNvSpPr>
          <p:nvPr>
            <p:ph type="ftr" sz="quarter" idx="11"/>
          </p:nvPr>
        </p:nvSpPr>
        <p:spPr>
          <a:xfrm>
            <a:off x="3905250" y="6356350"/>
            <a:ext cx="36195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r>
              <a:rPr lang="en-US"/>
              <a:t>1</a:t>
            </a:r>
          </a:p>
        </p:txBody>
      </p:sp>
      <p:sp>
        <p:nvSpPr>
          <p:cNvPr id="7" name="Slide Number Placeholder 6">
            <a:extLst>
              <a:ext uri="{FF2B5EF4-FFF2-40B4-BE49-F238E27FC236}">
                <a16:creationId xmlns:a16="http://schemas.microsoft.com/office/drawing/2014/main" id="{A9E95116-5AAB-4C66-B3AB-0A121A74F8B7}"/>
              </a:ext>
            </a:extLst>
          </p:cNvPr>
          <p:cNvSpPr>
            <a:spLocks noGrp="1"/>
          </p:cNvSpPr>
          <p:nvPr>
            <p:ph type="sldNum" sz="quarter" idx="12"/>
          </p:nvPr>
        </p:nvSpPr>
        <p:spPr>
          <a:xfrm>
            <a:off x="8191500" y="6356350"/>
            <a:ext cx="26670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8ED4E68B-0710-44E3-9A8D-8BB13D735BD3}" type="slidenum">
              <a:rPr lang="en-US" altLang="en-US"/>
              <a:pPr>
                <a:defRPr/>
              </a:pPr>
              <a:t>‹#›</a:t>
            </a:fld>
            <a:endParaRPr lang="en-US" altLang="en-US"/>
          </a:p>
        </p:txBody>
      </p:sp>
    </p:spTree>
    <p:extLst>
      <p:ext uri="{BB962C8B-B14F-4D97-AF65-F5344CB8AC3E}">
        <p14:creationId xmlns:p14="http://schemas.microsoft.com/office/powerpoint/2010/main" val="3889796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Master Page.jpg">
            <a:extLst>
              <a:ext uri="{FF2B5EF4-FFF2-40B4-BE49-F238E27FC236}">
                <a16:creationId xmlns:a16="http://schemas.microsoft.com/office/drawing/2014/main" id="{E5227BC8-9795-42F5-8075-647E97CC91F0}"/>
              </a:ext>
            </a:extLst>
          </p:cNvPr>
          <p:cNvPicPr>
            <a:picLocks noChangeAspect="1"/>
          </p:cNvPicPr>
          <p:nvPr userDrawn="1"/>
        </p:nvPicPr>
        <p:blipFill>
          <a:blip r:embed="rId13">
            <a:extLst>
              <a:ext uri="{28A0092B-C50C-407E-A947-70E740481C1C}">
                <a14:useLocalDpi xmlns:a14="http://schemas.microsoft.com/office/drawing/2010/main" val="0"/>
              </a:ext>
            </a:extLst>
          </a:blip>
          <a:srcRect r="32552"/>
          <a:stretch>
            <a:fillRect/>
          </a:stretch>
        </p:blipFill>
        <p:spPr bwMode="auto">
          <a:xfrm>
            <a:off x="-12700" y="30163"/>
            <a:ext cx="7708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Master Page.jpg">
            <a:extLst>
              <a:ext uri="{FF2B5EF4-FFF2-40B4-BE49-F238E27FC236}">
                <a16:creationId xmlns:a16="http://schemas.microsoft.com/office/drawing/2014/main" id="{EAB57158-C368-4BE0-9EB6-4BE06079CEF8}"/>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77000"/>
            <a:ext cx="1143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extBox 1">
            <a:extLst>
              <a:ext uri="{FF2B5EF4-FFF2-40B4-BE49-F238E27FC236}">
                <a16:creationId xmlns:a16="http://schemas.microsoft.com/office/drawing/2014/main" id="{FCAD4768-7A36-4E79-8F80-430151079419}"/>
              </a:ext>
            </a:extLst>
          </p:cNvPr>
          <p:cNvSpPr txBox="1">
            <a:spLocks noChangeArrowheads="1"/>
          </p:cNvSpPr>
          <p:nvPr userDrawn="1"/>
        </p:nvSpPr>
        <p:spPr bwMode="auto">
          <a:xfrm>
            <a:off x="0" y="6457950"/>
            <a:ext cx="3048000" cy="400050"/>
          </a:xfrm>
          <a:prstGeom prst="rect">
            <a:avLst/>
          </a:prstGeom>
          <a:solidFill>
            <a:schemeClr val="bg1"/>
          </a:solid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IN" altLang="en-US" sz="2000" b="1">
                <a:latin typeface="Calibri" panose="020F0502020204030204" pitchFamily="34" charset="0"/>
              </a:rPr>
              <a:t>www.bennett.edu.in</a:t>
            </a:r>
          </a:p>
        </p:txBody>
      </p:sp>
      <p:pic>
        <p:nvPicPr>
          <p:cNvPr id="1029" name="Picture 2">
            <a:extLst>
              <a:ext uri="{FF2B5EF4-FFF2-40B4-BE49-F238E27FC236}">
                <a16:creationId xmlns:a16="http://schemas.microsoft.com/office/drawing/2014/main" id="{0159ABF0-80BD-419C-BE59-269A5E9AC737}"/>
              </a:ext>
            </a:extLst>
          </p:cNvPr>
          <p:cNvPicPr>
            <a:picLocks noChangeAspect="1"/>
          </p:cNvPicPr>
          <p:nvPr userDrawn="1"/>
        </p:nvPicPr>
        <p:blipFill>
          <a:blip r:embed="rId15" cstate="hqprint">
            <a:extLst>
              <a:ext uri="{28A0092B-C50C-407E-A947-70E740481C1C}">
                <a14:useLocalDpi xmlns:a14="http://schemas.microsoft.com/office/drawing/2010/main" val="0"/>
              </a:ext>
            </a:extLst>
          </a:blip>
          <a:srcRect/>
          <a:stretch>
            <a:fillRect/>
          </a:stretch>
        </p:blipFill>
        <p:spPr bwMode="auto">
          <a:xfrm>
            <a:off x="7696200" y="192088"/>
            <a:ext cx="29924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58" r:id="rId6"/>
    <p:sldLayoutId id="2147484059" r:id="rId7"/>
    <p:sldLayoutId id="2147484060" r:id="rId8"/>
    <p:sldLayoutId id="2147484061" r:id="rId9"/>
    <p:sldLayoutId id="2147484062" r:id="rId10"/>
    <p:sldLayoutId id="2147484063"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798DACE0-0814-4B18-9BB9-367A1BCF5ECF}"/>
              </a:ext>
            </a:extLst>
          </p:cNvPr>
          <p:cNvSpPr>
            <a:spLocks noGrp="1"/>
          </p:cNvSpPr>
          <p:nvPr>
            <p:ph type="title"/>
          </p:nvPr>
        </p:nvSpPr>
        <p:spPr bwMode="auto">
          <a:xfrm>
            <a:off x="571500" y="274638"/>
            <a:ext cx="10287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DA7FE8E3-1BB9-48D9-9011-B73137EB2606}"/>
              </a:ext>
            </a:extLst>
          </p:cNvPr>
          <p:cNvSpPr>
            <a:spLocks noGrp="1"/>
          </p:cNvSpPr>
          <p:nvPr>
            <p:ph type="body" idx="1"/>
          </p:nvPr>
        </p:nvSpPr>
        <p:spPr bwMode="auto">
          <a:xfrm>
            <a:off x="571500" y="1600200"/>
            <a:ext cx="10287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272D352-E447-4B9B-8F10-222CB838603F}"/>
              </a:ext>
            </a:extLst>
          </p:cNvPr>
          <p:cNvSpPr>
            <a:spLocks noGrp="1"/>
          </p:cNvSpPr>
          <p:nvPr>
            <p:ph type="dt" sz="half" idx="2"/>
          </p:nvPr>
        </p:nvSpPr>
        <p:spPr>
          <a:xfrm>
            <a:off x="571500" y="6356350"/>
            <a:ext cx="26670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5" name="Footer Placeholder 4">
            <a:extLst>
              <a:ext uri="{FF2B5EF4-FFF2-40B4-BE49-F238E27FC236}">
                <a16:creationId xmlns:a16="http://schemas.microsoft.com/office/drawing/2014/main" id="{DD51DF95-E1CD-40DE-8BDE-A628BF6EFF1F}"/>
              </a:ext>
            </a:extLst>
          </p:cNvPr>
          <p:cNvSpPr>
            <a:spLocks noGrp="1"/>
          </p:cNvSpPr>
          <p:nvPr>
            <p:ph type="ftr" sz="quarter" idx="3"/>
          </p:nvPr>
        </p:nvSpPr>
        <p:spPr>
          <a:xfrm>
            <a:off x="3905250" y="6356350"/>
            <a:ext cx="36195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1</a:t>
            </a:r>
          </a:p>
        </p:txBody>
      </p:sp>
      <p:sp>
        <p:nvSpPr>
          <p:cNvPr id="6" name="Slide Number Placeholder 5">
            <a:extLst>
              <a:ext uri="{FF2B5EF4-FFF2-40B4-BE49-F238E27FC236}">
                <a16:creationId xmlns:a16="http://schemas.microsoft.com/office/drawing/2014/main" id="{FFDF4B6E-D688-4EF8-B95A-B4D64D2CB933}"/>
              </a:ext>
            </a:extLst>
          </p:cNvPr>
          <p:cNvSpPr>
            <a:spLocks noGrp="1"/>
          </p:cNvSpPr>
          <p:nvPr>
            <p:ph type="sldNum" sz="quarter" idx="4"/>
          </p:nvPr>
        </p:nvSpPr>
        <p:spPr>
          <a:xfrm>
            <a:off x="8191500" y="6356350"/>
            <a:ext cx="26670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A0207816-798E-4CF0-973B-043CCC502FD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8.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9.jp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0.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descr="001.jpg">
            <a:extLst>
              <a:ext uri="{FF2B5EF4-FFF2-40B4-BE49-F238E27FC236}">
                <a16:creationId xmlns:a16="http://schemas.microsoft.com/office/drawing/2014/main" id="{E8A8D619-3C97-44C5-8F59-B4E6E40956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430000" cy="731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Box 1">
            <a:extLst>
              <a:ext uri="{FF2B5EF4-FFF2-40B4-BE49-F238E27FC236}">
                <a16:creationId xmlns:a16="http://schemas.microsoft.com/office/drawing/2014/main" id="{A4D5DD3F-BE5B-440C-8038-EA42CBF7F500}"/>
              </a:ext>
            </a:extLst>
          </p:cNvPr>
          <p:cNvSpPr txBox="1">
            <a:spLocks noChangeArrowheads="1"/>
          </p:cNvSpPr>
          <p:nvPr/>
        </p:nvSpPr>
        <p:spPr bwMode="auto">
          <a:xfrm>
            <a:off x="8229600" y="6477000"/>
            <a:ext cx="2971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11268" name="TextBox 2">
            <a:extLst>
              <a:ext uri="{FF2B5EF4-FFF2-40B4-BE49-F238E27FC236}">
                <a16:creationId xmlns:a16="http://schemas.microsoft.com/office/drawing/2014/main" id="{95FA1A9F-492A-4BBD-BD92-893D98B35EBE}"/>
              </a:ext>
            </a:extLst>
          </p:cNvPr>
          <p:cNvSpPr txBox="1">
            <a:spLocks noChangeArrowheads="1"/>
          </p:cNvSpPr>
          <p:nvPr/>
        </p:nvSpPr>
        <p:spPr bwMode="auto">
          <a:xfrm>
            <a:off x="381000" y="28575"/>
            <a:ext cx="3352800" cy="1828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11269" name="TextBox 7">
            <a:extLst>
              <a:ext uri="{FF2B5EF4-FFF2-40B4-BE49-F238E27FC236}">
                <a16:creationId xmlns:a16="http://schemas.microsoft.com/office/drawing/2014/main" id="{1B6F4825-DC70-409C-B018-8C0D2CC15B5D}"/>
              </a:ext>
            </a:extLst>
          </p:cNvPr>
          <p:cNvSpPr txBox="1">
            <a:spLocks noChangeArrowheads="1"/>
          </p:cNvSpPr>
          <p:nvPr/>
        </p:nvSpPr>
        <p:spPr bwMode="auto">
          <a:xfrm>
            <a:off x="228600" y="4191000"/>
            <a:ext cx="4572000" cy="1028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indent="-4572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4000"/>
              </a:lnSpc>
            </a:pPr>
            <a:r>
              <a:rPr lang="en-US" altLang="en-US" sz="2200" b="1" dirty="0">
                <a:latin typeface="Lato Black"/>
                <a:cs typeface="Arial"/>
              </a:rPr>
              <a:t>CHATBOT: DR. RECEPTIONIST</a:t>
            </a:r>
            <a:endParaRPr lang="en-US" altLang="en-US" sz="2200" b="1" dirty="0">
              <a:latin typeface="Lato Black" charset="0"/>
            </a:endParaRPr>
          </a:p>
          <a:p>
            <a:pPr algn="ctr" eaLnBrk="1" hangingPunct="1">
              <a:lnSpc>
                <a:spcPts val="4000"/>
              </a:lnSpc>
            </a:pPr>
            <a:r>
              <a:rPr lang="en-IN" altLang="en-US" sz="1400" b="1" dirty="0">
                <a:latin typeface="Lato Black"/>
                <a:cs typeface="Arial"/>
              </a:rPr>
              <a:t>B</a:t>
            </a:r>
            <a:r>
              <a:rPr lang="en-US" altLang="en-US" sz="1400" b="1" dirty="0">
                <a:latin typeface="Lato Black"/>
                <a:cs typeface="Arial"/>
              </a:rPr>
              <a:t>y: DEEPAK SHARMA (E16CSE043)</a:t>
            </a:r>
          </a:p>
        </p:txBody>
      </p:sp>
      <p:pic>
        <p:nvPicPr>
          <p:cNvPr id="11270" name="Picture 3">
            <a:extLst>
              <a:ext uri="{FF2B5EF4-FFF2-40B4-BE49-F238E27FC236}">
                <a16:creationId xmlns:a16="http://schemas.microsoft.com/office/drawing/2014/main" id="{5BE33748-BFC3-4AB0-8966-7E8EB4D5878D}"/>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381000" y="455613"/>
            <a:ext cx="297180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257800" y="3905015"/>
            <a:ext cx="1828800" cy="1828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015C8FF-2936-4F9B-8C8D-FFF28549B54B}"/>
              </a:ext>
            </a:extLst>
          </p:cNvPr>
          <p:cNvGraphicFramePr/>
          <p:nvPr/>
        </p:nvGraphicFramePr>
        <p:xfrm>
          <a:off x="1981200" y="4687107"/>
          <a:ext cx="7620000" cy="508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EB649B8F-1E31-CE40-841E-1B6AE62B3E56}"/>
              </a:ext>
            </a:extLst>
          </p:cNvPr>
          <p:cNvSpPr/>
          <p:nvPr/>
        </p:nvSpPr>
        <p:spPr>
          <a:xfrm>
            <a:off x="228600" y="1676400"/>
            <a:ext cx="10820400" cy="4524315"/>
          </a:xfrm>
          <a:prstGeom prst="rect">
            <a:avLst/>
          </a:prstGeom>
        </p:spPr>
        <p:txBody>
          <a:bodyPr wrap="square" anchor="t">
            <a:spAutoFit/>
          </a:bodyPr>
          <a:lstStyle/>
          <a:p>
            <a:pPr marL="457200" indent="-457200" algn="just">
              <a:buFont typeface="Wingdings"/>
              <a:buChar char="Ø"/>
            </a:pPr>
            <a:r>
              <a:rPr lang="en-IN" sz="2800" dirty="0" smtClean="0">
                <a:latin typeface="Arial"/>
                <a:cs typeface="Arial"/>
              </a:rPr>
              <a:t>Ever </a:t>
            </a:r>
            <a:r>
              <a:rPr lang="en-IN" sz="2800" dirty="0">
                <a:latin typeface="Arial"/>
                <a:cs typeface="Arial"/>
              </a:rPr>
              <a:t>went to a hospital's reception and had difficulty booking appointments and getting your queries</a:t>
            </a:r>
            <a:r>
              <a:rPr lang="en-US" sz="2800" dirty="0">
                <a:latin typeface="Arial"/>
                <a:cs typeface="Arial"/>
              </a:rPr>
              <a:t> resolved</a:t>
            </a:r>
            <a:r>
              <a:rPr lang="en-US" sz="2800" dirty="0" smtClean="0">
                <a:latin typeface="Arial"/>
                <a:cs typeface="Arial"/>
              </a:rPr>
              <a:t>?</a:t>
            </a:r>
          </a:p>
          <a:p>
            <a:pPr marL="457200" indent="-457200" algn="just">
              <a:buFont typeface="Wingdings"/>
              <a:buChar char="Ø"/>
            </a:pPr>
            <a:endParaRPr lang="en-US" dirty="0"/>
          </a:p>
          <a:p>
            <a:pPr marL="457200" indent="-457200" algn="just">
              <a:buFont typeface="Wingdings" pitchFamily="2" charset="2"/>
              <a:buChar char="Ø"/>
            </a:pPr>
            <a:r>
              <a:rPr lang="en-US" sz="2800" dirty="0">
                <a:latin typeface="Arial"/>
                <a:cs typeface="Arial"/>
              </a:rPr>
              <a:t>Long waiting lists and queues in hospitals makes it difficult and time consuming to get an appointment. </a:t>
            </a:r>
            <a:endParaRPr lang="en-US" sz="2800" dirty="0" smtClean="0">
              <a:latin typeface="Arial"/>
              <a:cs typeface="Arial"/>
            </a:endParaRPr>
          </a:p>
          <a:p>
            <a:pPr marL="457200" indent="-457200" algn="just">
              <a:buFont typeface="Wingdings" pitchFamily="2" charset="2"/>
              <a:buChar char="Ø"/>
            </a:pPr>
            <a:endParaRPr lang="en-US" dirty="0">
              <a:cs typeface="Arial"/>
            </a:endParaRPr>
          </a:p>
          <a:p>
            <a:pPr marL="457200" indent="-457200" algn="just">
              <a:buFont typeface="Wingdings" pitchFamily="2" charset="2"/>
              <a:buChar char="Ø"/>
            </a:pPr>
            <a:r>
              <a:rPr lang="en-US" sz="2800" dirty="0">
                <a:latin typeface="Arial"/>
                <a:cs typeface="Arial"/>
              </a:rPr>
              <a:t>Also, common queries of doctors aren't solved affectively since there is no efficient way to doing it since it takes a lot of time to manually forward user’s query via a receptionist and get your questions resolved.  </a:t>
            </a:r>
            <a:endParaRPr lang="en-US" dirty="0">
              <a:cs typeface="Arial"/>
            </a:endParaRPr>
          </a:p>
          <a:p>
            <a:pPr algn="just"/>
            <a:endParaRPr lang="en-US" sz="2800" dirty="0">
              <a:latin typeface="+mj-lt"/>
            </a:endParaRPr>
          </a:p>
        </p:txBody>
      </p:sp>
      <p:sp>
        <p:nvSpPr>
          <p:cNvPr id="6" name="TextBox 2">
            <a:extLst>
              <a:ext uri="{FF2B5EF4-FFF2-40B4-BE49-F238E27FC236}">
                <a16:creationId xmlns:a16="http://schemas.microsoft.com/office/drawing/2014/main" id="{0796C6C9-C2AD-2B4E-B6E3-49F23FCACCA8}"/>
              </a:ext>
            </a:extLst>
          </p:cNvPr>
          <p:cNvSpPr txBox="1">
            <a:spLocks noChangeArrowheads="1"/>
          </p:cNvSpPr>
          <p:nvPr/>
        </p:nvSpPr>
        <p:spPr bwMode="auto">
          <a:xfrm>
            <a:off x="228600" y="152400"/>
            <a:ext cx="7086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4800" dirty="0">
                <a:latin typeface="+mj-lt"/>
                <a:ea typeface="+mj-ea"/>
                <a:cs typeface="+mj-cs"/>
              </a:rPr>
              <a:t>Problem Statement</a:t>
            </a:r>
          </a:p>
        </p:txBody>
      </p:sp>
    </p:spTree>
    <p:extLst>
      <p:ext uri="{BB962C8B-B14F-4D97-AF65-F5344CB8AC3E}">
        <p14:creationId xmlns:p14="http://schemas.microsoft.com/office/powerpoint/2010/main" val="3248205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74FDA30-F420-4468-BA55-AD89D43EA339}"/>
              </a:ext>
            </a:extLst>
          </p:cNvPr>
          <p:cNvSpPr/>
          <p:nvPr/>
        </p:nvSpPr>
        <p:spPr>
          <a:xfrm>
            <a:off x="214745" y="1447800"/>
            <a:ext cx="10820400" cy="3970318"/>
          </a:xfrm>
          <a:prstGeom prst="rect">
            <a:avLst/>
          </a:prstGeom>
        </p:spPr>
        <p:txBody>
          <a:bodyPr wrap="square" anchor="t">
            <a:spAutoFit/>
          </a:bodyPr>
          <a:lstStyle/>
          <a:p>
            <a:pPr algn="ctr"/>
            <a:endParaRPr lang="en-US" altLang="en-US" sz="2800" b="1" dirty="0">
              <a:latin typeface="Arial"/>
              <a:cs typeface="Arial"/>
            </a:endParaRPr>
          </a:p>
          <a:p>
            <a:pPr marL="457200" indent="-457200" algn="just">
              <a:buFont typeface="Wingdings" pitchFamily="2" charset="2"/>
              <a:buChar char="Ø"/>
            </a:pPr>
            <a:r>
              <a:rPr lang="en-US" sz="2800" dirty="0">
                <a:latin typeface="Arial"/>
                <a:cs typeface="Arial"/>
              </a:rPr>
              <a:t>The whole point of the manual approach and unnecessary human intervention to the process makes it inefficient and time consuming. </a:t>
            </a:r>
            <a:endParaRPr lang="en-US" sz="2800" dirty="0"/>
          </a:p>
          <a:p>
            <a:pPr marL="457200" indent="-457200" algn="just">
              <a:buFont typeface="Wingdings" pitchFamily="2" charset="2"/>
              <a:buChar char="Ø"/>
            </a:pPr>
            <a:endParaRPr lang="en-US" sz="2800" dirty="0">
              <a:latin typeface="Arial"/>
              <a:cs typeface="Arial"/>
            </a:endParaRPr>
          </a:p>
          <a:p>
            <a:pPr marL="457200" indent="-457200" algn="just">
              <a:buFont typeface="Wingdings" pitchFamily="2" charset="2"/>
              <a:buChar char="Ø"/>
            </a:pPr>
            <a:r>
              <a:rPr lang="en-US" sz="2800" dirty="0">
                <a:latin typeface="Arial"/>
                <a:cs typeface="Arial"/>
              </a:rPr>
              <a:t>Hence, I propose a chatbot that aims to respond to patient’s queries and book/cancel appointments with doctors online in an efficient and effective manner.</a:t>
            </a:r>
            <a:endParaRPr lang="en-US" dirty="0">
              <a:cs typeface="Arial"/>
            </a:endParaRPr>
          </a:p>
          <a:p>
            <a:pPr algn="just"/>
            <a:endParaRPr lang="en-US" sz="2800" dirty="0">
              <a:latin typeface="+mj-lt"/>
            </a:endParaRPr>
          </a:p>
        </p:txBody>
      </p:sp>
      <p:sp>
        <p:nvSpPr>
          <p:cNvPr id="4" name="TextBox 2">
            <a:extLst>
              <a:ext uri="{FF2B5EF4-FFF2-40B4-BE49-F238E27FC236}">
                <a16:creationId xmlns:a16="http://schemas.microsoft.com/office/drawing/2014/main" id="{0796C6C9-C2AD-2B4E-B6E3-49F23FCACCA8}"/>
              </a:ext>
            </a:extLst>
          </p:cNvPr>
          <p:cNvSpPr txBox="1">
            <a:spLocks noChangeArrowheads="1"/>
          </p:cNvSpPr>
          <p:nvPr/>
        </p:nvSpPr>
        <p:spPr bwMode="auto">
          <a:xfrm>
            <a:off x="228600" y="152400"/>
            <a:ext cx="7086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4800" dirty="0">
                <a:latin typeface="+mj-lt"/>
                <a:ea typeface="+mj-ea"/>
                <a:cs typeface="+mj-cs"/>
              </a:rPr>
              <a:t>Problem Statement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4572000"/>
            <a:ext cx="1586345" cy="1870734"/>
          </a:xfrm>
          <a:prstGeom prst="rect">
            <a:avLst/>
          </a:prstGeom>
        </p:spPr>
      </p:pic>
    </p:spTree>
    <p:extLst>
      <p:ext uri="{BB962C8B-B14F-4D97-AF65-F5344CB8AC3E}">
        <p14:creationId xmlns:p14="http://schemas.microsoft.com/office/powerpoint/2010/main" val="261331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015C8FF-2936-4F9B-8C8D-FFF28549B54B}"/>
              </a:ext>
            </a:extLst>
          </p:cNvPr>
          <p:cNvGraphicFramePr/>
          <p:nvPr/>
        </p:nvGraphicFramePr>
        <p:xfrm>
          <a:off x="1981200" y="4687107"/>
          <a:ext cx="7620000" cy="508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EB649B8F-1E31-CE40-841E-1B6AE62B3E56}"/>
              </a:ext>
            </a:extLst>
          </p:cNvPr>
          <p:cNvSpPr/>
          <p:nvPr/>
        </p:nvSpPr>
        <p:spPr>
          <a:xfrm>
            <a:off x="174637" y="1303305"/>
            <a:ext cx="10820400" cy="5262979"/>
          </a:xfrm>
          <a:prstGeom prst="rect">
            <a:avLst/>
          </a:prstGeom>
        </p:spPr>
        <p:txBody>
          <a:bodyPr wrap="square" anchor="t">
            <a:spAutoFit/>
          </a:bodyPr>
          <a:lstStyle/>
          <a:p>
            <a:pPr algn="r"/>
            <a:r>
              <a:rPr lang="en-US" altLang="en-US" sz="2800" dirty="0">
                <a:solidFill>
                  <a:srgbClr val="FF0000"/>
                </a:solidFill>
                <a:latin typeface="Arial"/>
                <a:cs typeface="Arial"/>
              </a:rPr>
              <a:t>“How will you measure the quality/success/outcome of the project?”</a:t>
            </a:r>
            <a:endParaRPr lang="en-US" dirty="0">
              <a:solidFill>
                <a:srgbClr val="FF0000"/>
              </a:solidFill>
              <a:latin typeface="Arial"/>
              <a:cs typeface="Arial"/>
            </a:endParaRPr>
          </a:p>
          <a:p>
            <a:pPr algn="r"/>
            <a:endParaRPr lang="en-US" altLang="en-US" sz="2800" dirty="0">
              <a:solidFill>
                <a:srgbClr val="FF0000"/>
              </a:solidFill>
              <a:latin typeface="Arial"/>
              <a:cs typeface="Arial"/>
            </a:endParaRPr>
          </a:p>
          <a:p>
            <a:pPr marL="457200" indent="-457200" algn="just">
              <a:buFont typeface="Wingdings" pitchFamily="2" charset="2"/>
              <a:buChar char="Ø"/>
            </a:pPr>
            <a:r>
              <a:rPr lang="en-US" sz="2800" dirty="0">
                <a:latin typeface="Arial"/>
                <a:cs typeface="Arial"/>
              </a:rPr>
              <a:t>Features such as booking an appointment, cancelling an appointment, handling queries/questions of customers and getting them answered through the chat bot would be the factor that decides the success of my project. These features can be tested by entering dummy customers queries/questions and getting response to them.</a:t>
            </a:r>
            <a:endParaRPr lang="en-US" dirty="0">
              <a:latin typeface="Arial"/>
              <a:cs typeface="Arial"/>
            </a:endParaRPr>
          </a:p>
          <a:p>
            <a:pPr marL="457200" indent="-457200" algn="just">
              <a:buFont typeface="Wingdings" pitchFamily="2" charset="2"/>
              <a:buChar char="Ø"/>
            </a:pPr>
            <a:r>
              <a:rPr lang="en-US" altLang="en-US" sz="2800" dirty="0">
                <a:latin typeface="Arial"/>
                <a:cs typeface="Arial"/>
              </a:rPr>
              <a:t>We were not able to implement canceling appointment feature due to time constraint. </a:t>
            </a:r>
            <a:endParaRPr lang="en-US" dirty="0">
              <a:latin typeface="Arial"/>
              <a:cs typeface="Arial"/>
            </a:endParaRPr>
          </a:p>
          <a:p>
            <a:pPr marL="457200" indent="-457200" algn="just">
              <a:buFont typeface="Wingdings" pitchFamily="2" charset="2"/>
              <a:buChar char="Ø"/>
            </a:pPr>
            <a:r>
              <a:rPr lang="en-US" altLang="en-US" sz="2800" dirty="0">
                <a:latin typeface="Arial"/>
                <a:cs typeface="Arial"/>
              </a:rPr>
              <a:t>Rating for myself: 7.8 out of 10.</a:t>
            </a:r>
            <a:endParaRPr lang="en-US" dirty="0">
              <a:latin typeface="Arial"/>
              <a:cs typeface="Arial"/>
            </a:endParaRPr>
          </a:p>
          <a:p>
            <a:pPr algn="just"/>
            <a:endParaRPr lang="en-US" sz="2800" dirty="0">
              <a:latin typeface="+mj-lt"/>
            </a:endParaRPr>
          </a:p>
        </p:txBody>
      </p:sp>
      <p:sp>
        <p:nvSpPr>
          <p:cNvPr id="6" name="TextBox 2">
            <a:extLst>
              <a:ext uri="{FF2B5EF4-FFF2-40B4-BE49-F238E27FC236}">
                <a16:creationId xmlns:a16="http://schemas.microsoft.com/office/drawing/2014/main" id="{0796C6C9-C2AD-2B4E-B6E3-49F23FCACCA8}"/>
              </a:ext>
            </a:extLst>
          </p:cNvPr>
          <p:cNvSpPr txBox="1">
            <a:spLocks noChangeArrowheads="1"/>
          </p:cNvSpPr>
          <p:nvPr/>
        </p:nvSpPr>
        <p:spPr bwMode="auto">
          <a:xfrm>
            <a:off x="228600" y="152400"/>
            <a:ext cx="7086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4800" dirty="0" smtClean="0">
                <a:latin typeface="+mj-lt"/>
                <a:ea typeface="+mj-ea"/>
                <a:cs typeface="+mj-cs"/>
              </a:rPr>
              <a:t>Success/Outcome</a:t>
            </a:r>
            <a:endParaRPr lang="en-US" altLang="en-US" sz="4800" dirty="0">
              <a:latin typeface="+mj-lt"/>
              <a:ea typeface="+mj-ea"/>
              <a:cs typeface="+mj-cs"/>
            </a:endParaRPr>
          </a:p>
        </p:txBody>
      </p:sp>
    </p:spTree>
    <p:extLst>
      <p:ext uri="{BB962C8B-B14F-4D97-AF65-F5344CB8AC3E}">
        <p14:creationId xmlns:p14="http://schemas.microsoft.com/office/powerpoint/2010/main" val="3565208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015C8FF-2936-4F9B-8C8D-FFF28549B54B}"/>
              </a:ext>
            </a:extLst>
          </p:cNvPr>
          <p:cNvGraphicFramePr/>
          <p:nvPr/>
        </p:nvGraphicFramePr>
        <p:xfrm>
          <a:off x="1981200" y="4687107"/>
          <a:ext cx="7620000" cy="508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3974E6F8-99D9-DC40-AED3-4A6DD6F89E1C}"/>
              </a:ext>
            </a:extLst>
          </p:cNvPr>
          <p:cNvSpPr/>
          <p:nvPr/>
        </p:nvSpPr>
        <p:spPr>
          <a:xfrm>
            <a:off x="144017" y="1435395"/>
            <a:ext cx="10820400" cy="4401205"/>
          </a:xfrm>
          <a:prstGeom prst="rect">
            <a:avLst/>
          </a:prstGeom>
        </p:spPr>
        <p:txBody>
          <a:bodyPr wrap="square" anchor="t">
            <a:spAutoFit/>
          </a:bodyPr>
          <a:lstStyle/>
          <a:p>
            <a:pPr marL="457200" indent="-457200" algn="just">
              <a:lnSpc>
                <a:spcPct val="150000"/>
              </a:lnSpc>
              <a:buFont typeface="Wingdings" pitchFamily="2" charset="2"/>
              <a:buChar char="Ø"/>
            </a:pPr>
            <a:r>
              <a:rPr lang="en-US" sz="2800" dirty="0">
                <a:latin typeface="Calibri"/>
                <a:cs typeface="Arial"/>
              </a:rPr>
              <a:t>Used NLP &amp; machine learning tools of Dialogflow and Google Cloud Platform to build the chatbot.</a:t>
            </a:r>
            <a:endParaRPr lang="en-US" dirty="0"/>
          </a:p>
          <a:p>
            <a:pPr marL="457200" indent="-457200" algn="just">
              <a:buFont typeface="Wingdings" pitchFamily="2" charset="2"/>
              <a:buChar char="Ø"/>
            </a:pPr>
            <a:r>
              <a:rPr lang="en-US" sz="2800" dirty="0">
                <a:latin typeface="Calibri"/>
                <a:cs typeface="Arial"/>
              </a:rPr>
              <a:t>Fulfillment webhook call via Node.js and integrations on Twilio API messaging, Skype, Dialogflow Phone Gateway and Web Demo App. </a:t>
            </a:r>
          </a:p>
          <a:p>
            <a:pPr marL="457200" indent="-457200" algn="just">
              <a:buFont typeface="Wingdings" pitchFamily="2" charset="2"/>
              <a:buChar char="Ø"/>
            </a:pPr>
            <a:r>
              <a:rPr lang="en-US" sz="2800" dirty="0" err="1">
                <a:latin typeface="Calibri"/>
                <a:cs typeface="Arial"/>
              </a:rPr>
              <a:t>BigQuery</a:t>
            </a:r>
            <a:r>
              <a:rPr lang="en-US" sz="2800" dirty="0">
                <a:latin typeface="Calibri"/>
                <a:cs typeface="Arial"/>
              </a:rPr>
              <a:t> and Firebase on GCP for database and maintaining logs respectively.</a:t>
            </a:r>
            <a:endParaRPr lang="en-US" dirty="0"/>
          </a:p>
          <a:p>
            <a:pPr marL="457200" indent="-457200" algn="just">
              <a:buFont typeface="Wingdings" pitchFamily="2" charset="2"/>
              <a:buChar char="Ø"/>
            </a:pPr>
            <a:r>
              <a:rPr lang="en-US" sz="2800" dirty="0">
                <a:latin typeface="+mj-lt"/>
                <a:cs typeface="Arial"/>
              </a:rPr>
              <a:t>Intents, follow-up intents, contexts, entities were used to get the desired conversational flow between chatbot and the user.</a:t>
            </a:r>
            <a:endParaRPr lang="en-US" dirty="0"/>
          </a:p>
        </p:txBody>
      </p:sp>
      <p:sp>
        <p:nvSpPr>
          <p:cNvPr id="6" name="TextBox 2">
            <a:extLst>
              <a:ext uri="{FF2B5EF4-FFF2-40B4-BE49-F238E27FC236}">
                <a16:creationId xmlns:a16="http://schemas.microsoft.com/office/drawing/2014/main" id="{0796C6C9-C2AD-2B4E-B6E3-49F23FCACCA8}"/>
              </a:ext>
            </a:extLst>
          </p:cNvPr>
          <p:cNvSpPr txBox="1">
            <a:spLocks noChangeArrowheads="1"/>
          </p:cNvSpPr>
          <p:nvPr/>
        </p:nvSpPr>
        <p:spPr bwMode="auto">
          <a:xfrm>
            <a:off x="228600" y="152400"/>
            <a:ext cx="7086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4800" dirty="0">
                <a:latin typeface="+mj-lt"/>
                <a:ea typeface="+mj-ea"/>
                <a:cs typeface="+mj-cs"/>
              </a:rPr>
              <a:t>Technical Brief</a:t>
            </a:r>
            <a:endParaRPr lang="en-US" sz="4800" dirty="0">
              <a:latin typeface="Arial"/>
              <a:ea typeface="+mj-ea"/>
              <a:cs typeface="Arial"/>
            </a:endParaRPr>
          </a:p>
          <a:p>
            <a:endParaRPr lang="en-US" altLang="en-US" sz="4800" dirty="0">
              <a:latin typeface="+mj-lt"/>
              <a:ea typeface="+mj-ea"/>
              <a:cs typeface="Calibri"/>
            </a:endParaRP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97467" y="5871236"/>
            <a:ext cx="2266950" cy="609600"/>
          </a:xfrm>
          <a:prstGeom prst="rect">
            <a:avLst/>
          </a:prstGeom>
        </p:spPr>
      </p:pic>
    </p:spTree>
    <p:extLst>
      <p:ext uri="{BB962C8B-B14F-4D97-AF65-F5344CB8AC3E}">
        <p14:creationId xmlns:p14="http://schemas.microsoft.com/office/powerpoint/2010/main" val="3508970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015C8FF-2936-4F9B-8C8D-FFF28549B54B}"/>
              </a:ext>
            </a:extLst>
          </p:cNvPr>
          <p:cNvGraphicFramePr/>
          <p:nvPr/>
        </p:nvGraphicFramePr>
        <p:xfrm>
          <a:off x="1981200" y="4687107"/>
          <a:ext cx="7620000" cy="508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3974E6F8-99D9-DC40-AED3-4A6DD6F89E1C}"/>
              </a:ext>
            </a:extLst>
          </p:cNvPr>
          <p:cNvSpPr/>
          <p:nvPr/>
        </p:nvSpPr>
        <p:spPr>
          <a:xfrm>
            <a:off x="228600" y="1524000"/>
            <a:ext cx="10820400" cy="3539430"/>
          </a:xfrm>
          <a:prstGeom prst="rect">
            <a:avLst/>
          </a:prstGeom>
        </p:spPr>
        <p:txBody>
          <a:bodyPr wrap="square" anchor="t">
            <a:spAutoFit/>
          </a:bodyPr>
          <a:lstStyle/>
          <a:p>
            <a:pPr algn="just"/>
            <a:endParaRPr lang="en-US" altLang="en-US" sz="2800" dirty="0">
              <a:latin typeface="Arial"/>
              <a:cs typeface="Arial"/>
            </a:endParaRPr>
          </a:p>
          <a:p>
            <a:pPr marL="457200" indent="-457200" algn="just">
              <a:buFont typeface="Wingdings" pitchFamily="2" charset="2"/>
              <a:buChar char="Ø"/>
            </a:pPr>
            <a:r>
              <a:rPr lang="en-US" sz="2800" dirty="0">
                <a:latin typeface="Arial"/>
                <a:cs typeface="Arial"/>
              </a:rPr>
              <a:t>Our solution consists of allowing users to book appointments &amp; cancel appointments using Google Calendar, asking queries to doctors and respond via email. </a:t>
            </a:r>
            <a:r>
              <a:rPr lang="en-US" sz="2800" dirty="0" err="1">
                <a:latin typeface="Arial"/>
                <a:cs typeface="Arial"/>
              </a:rPr>
              <a:t>BigQuery</a:t>
            </a:r>
            <a:r>
              <a:rPr lang="en-US" sz="2800" dirty="0">
                <a:latin typeface="Arial"/>
                <a:cs typeface="Arial"/>
              </a:rPr>
              <a:t> and firebase on GCP were used for database management and maintaining queries etc. </a:t>
            </a:r>
            <a:endParaRPr lang="en-US" sz="2800" dirty="0">
              <a:latin typeface="Arial"/>
            </a:endParaRPr>
          </a:p>
          <a:p>
            <a:pPr marL="457200" indent="-457200" algn="just">
              <a:buFont typeface="Wingdings" pitchFamily="2" charset="2"/>
              <a:buChar char="Ø"/>
            </a:pPr>
            <a:r>
              <a:rPr lang="en-US" sz="2800" dirty="0">
                <a:latin typeface="Arial"/>
                <a:cs typeface="Arial"/>
              </a:rPr>
              <a:t>Book appointments, asking queries features were implemented successfully</a:t>
            </a:r>
            <a:endParaRPr lang="en-US" sz="2800" dirty="0"/>
          </a:p>
        </p:txBody>
      </p:sp>
      <p:sp>
        <p:nvSpPr>
          <p:cNvPr id="6" name="TextBox 2">
            <a:extLst>
              <a:ext uri="{FF2B5EF4-FFF2-40B4-BE49-F238E27FC236}">
                <a16:creationId xmlns:a16="http://schemas.microsoft.com/office/drawing/2014/main" id="{0796C6C9-C2AD-2B4E-B6E3-49F23FCACCA8}"/>
              </a:ext>
            </a:extLst>
          </p:cNvPr>
          <p:cNvSpPr txBox="1">
            <a:spLocks noChangeArrowheads="1"/>
          </p:cNvSpPr>
          <p:nvPr/>
        </p:nvSpPr>
        <p:spPr bwMode="auto">
          <a:xfrm>
            <a:off x="228600" y="152400"/>
            <a:ext cx="7086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4800" dirty="0">
                <a:latin typeface="+mj-lt"/>
                <a:ea typeface="+mj-ea"/>
                <a:cs typeface="+mj-cs"/>
              </a:rPr>
              <a:t>Results </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8181" y="4800600"/>
            <a:ext cx="2847975" cy="1609725"/>
          </a:xfrm>
          <a:prstGeom prst="rect">
            <a:avLst/>
          </a:prstGeom>
        </p:spPr>
      </p:pic>
    </p:spTree>
    <p:extLst>
      <p:ext uri="{BB962C8B-B14F-4D97-AF65-F5344CB8AC3E}">
        <p14:creationId xmlns:p14="http://schemas.microsoft.com/office/powerpoint/2010/main" val="310105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015C8FF-2936-4F9B-8C8D-FFF28549B54B}"/>
              </a:ext>
            </a:extLst>
          </p:cNvPr>
          <p:cNvGraphicFramePr/>
          <p:nvPr/>
        </p:nvGraphicFramePr>
        <p:xfrm>
          <a:off x="1981200" y="4687107"/>
          <a:ext cx="7620000" cy="508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3974E6F8-99D9-DC40-AED3-4A6DD6F89E1C}"/>
              </a:ext>
            </a:extLst>
          </p:cNvPr>
          <p:cNvSpPr/>
          <p:nvPr/>
        </p:nvSpPr>
        <p:spPr>
          <a:xfrm>
            <a:off x="237158" y="1539068"/>
            <a:ext cx="10820400" cy="3970318"/>
          </a:xfrm>
          <a:prstGeom prst="rect">
            <a:avLst/>
          </a:prstGeom>
        </p:spPr>
        <p:txBody>
          <a:bodyPr wrap="square" anchor="t">
            <a:spAutoFit/>
          </a:bodyPr>
          <a:lstStyle/>
          <a:p>
            <a:pPr algn="just"/>
            <a:endParaRPr lang="en-US" altLang="en-US" sz="2800" dirty="0">
              <a:latin typeface="Arial"/>
              <a:cs typeface="Arial"/>
            </a:endParaRPr>
          </a:p>
          <a:p>
            <a:pPr marL="457200" indent="-457200" algn="just">
              <a:buFont typeface="Wingdings" pitchFamily="2" charset="2"/>
              <a:buChar char="Ø"/>
            </a:pPr>
            <a:r>
              <a:rPr lang="en-US" sz="2800" dirty="0">
                <a:latin typeface="Arial"/>
                <a:cs typeface="Arial"/>
              </a:rPr>
              <a:t>I was not able to implement the cancel appointments feature due to time constraints and busy schedule because of placements.</a:t>
            </a:r>
          </a:p>
          <a:p>
            <a:pPr marL="457200" indent="-457200" algn="just">
              <a:buFont typeface="Wingdings" pitchFamily="2" charset="2"/>
              <a:buChar char="Ø"/>
            </a:pPr>
            <a:endParaRPr lang="en-US" sz="2800" dirty="0">
              <a:latin typeface="Arial"/>
              <a:cs typeface="Arial"/>
            </a:endParaRPr>
          </a:p>
          <a:p>
            <a:pPr marL="457200" indent="-457200" algn="just">
              <a:buFont typeface="Wingdings" pitchFamily="2" charset="2"/>
              <a:buChar char="Ø"/>
            </a:pPr>
            <a:r>
              <a:rPr lang="en-US" sz="2800" dirty="0">
                <a:latin typeface="Arial"/>
                <a:cs typeface="Arial"/>
              </a:rPr>
              <a:t>Also, deployment of the chatbot on Google Assistant using AOG is the future work in order to make it accessible to people worldwide.</a:t>
            </a:r>
          </a:p>
          <a:p>
            <a:pPr marL="457200" indent="-457200" algn="just">
              <a:buFont typeface="Wingdings" pitchFamily="2" charset="2"/>
              <a:buChar char="Ø"/>
            </a:pPr>
            <a:endParaRPr lang="en-US" sz="2800" dirty="0">
              <a:latin typeface="Arial"/>
              <a:cs typeface="Arial"/>
            </a:endParaRPr>
          </a:p>
        </p:txBody>
      </p:sp>
      <p:sp>
        <p:nvSpPr>
          <p:cNvPr id="6" name="TextBox 2">
            <a:extLst>
              <a:ext uri="{FF2B5EF4-FFF2-40B4-BE49-F238E27FC236}">
                <a16:creationId xmlns:a16="http://schemas.microsoft.com/office/drawing/2014/main" id="{0796C6C9-C2AD-2B4E-B6E3-49F23FCACCA8}"/>
              </a:ext>
            </a:extLst>
          </p:cNvPr>
          <p:cNvSpPr txBox="1">
            <a:spLocks noChangeArrowheads="1"/>
          </p:cNvSpPr>
          <p:nvPr/>
        </p:nvSpPr>
        <p:spPr bwMode="auto">
          <a:xfrm>
            <a:off x="228600" y="152400"/>
            <a:ext cx="7086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4800" dirty="0">
                <a:latin typeface="+mj-lt"/>
                <a:ea typeface="+mj-ea"/>
                <a:cs typeface="+mj-cs"/>
              </a:rPr>
              <a:t>Results </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15400" y="4865598"/>
            <a:ext cx="2135231" cy="1487578"/>
          </a:xfrm>
          <a:prstGeom prst="rect">
            <a:avLst/>
          </a:prstGeom>
        </p:spPr>
      </p:pic>
    </p:spTree>
    <p:extLst>
      <p:ext uri="{BB962C8B-B14F-4D97-AF65-F5344CB8AC3E}">
        <p14:creationId xmlns:p14="http://schemas.microsoft.com/office/powerpoint/2010/main" val="4163553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015C8FF-2936-4F9B-8C8D-FFF28549B54B}"/>
              </a:ext>
            </a:extLst>
          </p:cNvPr>
          <p:cNvGraphicFramePr/>
          <p:nvPr/>
        </p:nvGraphicFramePr>
        <p:xfrm>
          <a:off x="1981200" y="4687107"/>
          <a:ext cx="7620000" cy="508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3974E6F8-99D9-DC40-AED3-4A6DD6F89E1C}"/>
              </a:ext>
            </a:extLst>
          </p:cNvPr>
          <p:cNvSpPr/>
          <p:nvPr/>
        </p:nvSpPr>
        <p:spPr>
          <a:xfrm>
            <a:off x="152400" y="1447800"/>
            <a:ext cx="10820400" cy="523220"/>
          </a:xfrm>
          <a:prstGeom prst="rect">
            <a:avLst/>
          </a:prstGeom>
        </p:spPr>
        <p:txBody>
          <a:bodyPr wrap="square" anchor="t">
            <a:spAutoFit/>
          </a:bodyPr>
          <a:lstStyle/>
          <a:p>
            <a:pPr algn="just"/>
            <a:endParaRPr lang="en-US" sz="2800" dirty="0"/>
          </a:p>
        </p:txBody>
      </p:sp>
      <p:sp>
        <p:nvSpPr>
          <p:cNvPr id="6" name="TextBox 2">
            <a:extLst>
              <a:ext uri="{FF2B5EF4-FFF2-40B4-BE49-F238E27FC236}">
                <a16:creationId xmlns:a16="http://schemas.microsoft.com/office/drawing/2014/main" id="{0796C6C9-C2AD-2B4E-B6E3-49F23FCACCA8}"/>
              </a:ext>
            </a:extLst>
          </p:cNvPr>
          <p:cNvSpPr txBox="1">
            <a:spLocks noChangeArrowheads="1"/>
          </p:cNvSpPr>
          <p:nvPr/>
        </p:nvSpPr>
        <p:spPr bwMode="auto">
          <a:xfrm>
            <a:off x="228600" y="152400"/>
            <a:ext cx="7086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4800" dirty="0">
                <a:latin typeface="+mj-lt"/>
                <a:ea typeface="+mj-ea"/>
                <a:cs typeface="+mj-cs"/>
              </a:rPr>
              <a:t>Results </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7814" y="1219200"/>
            <a:ext cx="9549571" cy="5234068"/>
          </a:xfrm>
          <a:prstGeom prst="rect">
            <a:avLst/>
          </a:prstGeom>
        </p:spPr>
      </p:pic>
    </p:spTree>
    <p:extLst>
      <p:ext uri="{BB962C8B-B14F-4D97-AF65-F5344CB8AC3E}">
        <p14:creationId xmlns:p14="http://schemas.microsoft.com/office/powerpoint/2010/main" val="1445766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Box 1">
            <a:extLst>
              <a:ext uri="{FF2B5EF4-FFF2-40B4-BE49-F238E27FC236}">
                <a16:creationId xmlns:a16="http://schemas.microsoft.com/office/drawing/2014/main" id="{3B2E953D-B547-4D95-9525-8475BF658B59}"/>
              </a:ext>
            </a:extLst>
          </p:cNvPr>
          <p:cNvSpPr txBox="1">
            <a:spLocks noChangeArrowheads="1"/>
          </p:cNvSpPr>
          <p:nvPr/>
        </p:nvSpPr>
        <p:spPr bwMode="auto">
          <a:xfrm>
            <a:off x="152400" y="1889192"/>
            <a:ext cx="11125200"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4000" dirty="0">
              <a:latin typeface="Calibri" panose="020F0502020204030204" pitchFamily="34" charset="0"/>
            </a:endParaRPr>
          </a:p>
          <a:p>
            <a:pPr algn="ctr" eaLnBrk="1" hangingPunct="1"/>
            <a:r>
              <a:rPr lang="en-US" altLang="en-US" sz="6000" dirty="0">
                <a:latin typeface="Calibri"/>
                <a:cs typeface="Arial"/>
              </a:rPr>
              <a:t>Thanks</a:t>
            </a:r>
            <a:endParaRPr lang="en-US" altLang="en-US" sz="6000">
              <a:latin typeface="Calibri" panose="020F0502020204030204" pitchFamily="34" charset="0"/>
            </a:endParaRPr>
          </a:p>
          <a:p>
            <a:pPr algn="ctr"/>
            <a:endParaRPr lang="en-US" altLang="en-US" sz="4000" dirty="0">
              <a:latin typeface="Calibri"/>
              <a:cs typeface="Arial"/>
            </a:endParaRPr>
          </a:p>
          <a:p>
            <a:pPr algn="ctr"/>
            <a:r>
              <a:rPr lang="en-US" altLang="en-US" sz="3200" dirty="0">
                <a:latin typeface="Calibri"/>
                <a:cs typeface="Arial"/>
              </a:rPr>
              <a:t>(Any Questions?)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185</Words>
  <Application>Microsoft Office PowerPoint</Application>
  <PresentationFormat>Custom</PresentationFormat>
  <Paragraphs>41</Paragraphs>
  <Slides>9</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Wingdings</vt:lpstr>
      <vt:lpstr>Lato Black</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Indrajeet Gupta</dc:creator>
  <cp:lastModifiedBy>Deepak Sharma</cp:lastModifiedBy>
  <cp:revision>287</cp:revision>
  <dcterms:created xsi:type="dcterms:W3CDTF">2019-03-11T08:46:16Z</dcterms:created>
  <dcterms:modified xsi:type="dcterms:W3CDTF">2019-11-01T16:16:18Z</dcterms:modified>
</cp:coreProperties>
</file>