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69" r:id="rId4"/>
    <p:sldId id="268" r:id="rId5"/>
    <p:sldId id="270" r:id="rId6"/>
    <p:sldId id="271" r:id="rId7"/>
    <p:sldId id="27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64A5EB-393C-47DC-9AAE-86567F9521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36D05-687E-4664-9B00-AF413D4C2D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DFE5B-9409-463E-88D2-33F27F6607B3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9D747-0428-4D3F-A108-899BB2ECC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3A23D-A5C6-4628-BC92-C06A6D12D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BECD3-5DCB-44F4-BE48-61582F09B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880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7-22T05:19:24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9126 6208 362 0,'0'0'0'15,"0"0"-86"-15,0 0 46 16,0 0 39-16,0 0-118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Basics of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3BBCB-3DF5-44D2-97CE-930920A1A52E}" type="datetimeFigureOut">
              <a:rPr lang="en-IN" smtClean="0"/>
              <a:t>22-07-2018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27B7-EA1C-4598-90FD-9447732722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432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9A0F-ADEC-49DA-9DF3-3548A6116C90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35ED-5D7C-4A22-84D5-524656DE0F57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5DE-A644-42B8-94CB-39450A49A0A4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19BD-D4DF-4EEF-B282-0912AC8886AD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50F-65C0-45CC-8C02-A59E9ADA16B6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BE28-A82A-41A5-9582-E1635A64B5F2}" type="datetime1">
              <a:rPr lang="en-GB" smtClean="0"/>
              <a:t>22/07/2018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99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E542-E338-4340-BA64-F05D3DB32426}" type="datetime1">
              <a:rPr lang="en-GB" smtClean="0"/>
              <a:t>22/07/2018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B088-2824-40A5-AD78-AFFDB20E3C0D}" type="datetime1">
              <a:rPr lang="en-GB" smtClean="0"/>
              <a:t>22/07/2018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5B8E-1EB4-4EA4-84A2-A5AF816CC209}" type="datetime1">
              <a:rPr lang="en-GB" smtClean="0"/>
              <a:t>22/07/2018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578-E6C9-45F4-B8ED-1FD412B2D950}" type="datetime1">
              <a:rPr lang="en-GB" smtClean="0"/>
              <a:t>22/07/2018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7A1C-B73E-44E6-BFCA-B43A83081614}" type="datetime1">
              <a:rPr lang="en-GB" smtClean="0"/>
              <a:t>22/07/2018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29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608-720E-48C9-8B8D-BCEFB6F3C6CD}" type="datetime1">
              <a:rPr lang="en-GB" smtClean="0"/>
              <a:t>22/07/2018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347F-DC63-4225-8004-AB05AE6F7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2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357" y="2629547"/>
            <a:ext cx="4812529" cy="1325563"/>
          </a:xfrm>
        </p:spPr>
        <p:txBody>
          <a:bodyPr>
            <a:normAutofit/>
          </a:bodyPr>
          <a:lstStyle/>
          <a:p>
            <a:r>
              <a:rPr lang="en-GB" dirty="0"/>
              <a:t>Conditional Looping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42" y="868553"/>
            <a:ext cx="3939637" cy="44086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08AB99-049F-4C54-AC67-B967777B3A10}"/>
              </a:ext>
            </a:extLst>
          </p:cNvPr>
          <p:cNvSpPr txBox="1">
            <a:spLocks/>
          </p:cNvSpPr>
          <p:nvPr/>
        </p:nvSpPr>
        <p:spPr>
          <a:xfrm>
            <a:off x="6690360" y="4622976"/>
            <a:ext cx="2401685" cy="532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Smruti Ranjan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D24D8-8975-408C-85D3-C4E911E7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5097-26BC-4359-9096-6AB92F28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Loop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2</a:t>
            </a:fld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4BC9A37-2DFB-49FF-9A1C-67903A502FE6}"/>
              </a:ext>
            </a:extLst>
          </p:cNvPr>
          <p:cNvSpPr/>
          <p:nvPr/>
        </p:nvSpPr>
        <p:spPr>
          <a:xfrm>
            <a:off x="3896139" y="3160745"/>
            <a:ext cx="2425148" cy="154056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Condition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C199E6-6A97-4E46-A0F0-C7AA4ABCB9F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08713" y="1833032"/>
            <a:ext cx="0" cy="1327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685C9-5D73-4662-BAF1-17615F835D8F}"/>
              </a:ext>
            </a:extLst>
          </p:cNvPr>
          <p:cNvCxnSpPr>
            <a:cxnSpLocks/>
          </p:cNvCxnSpPr>
          <p:nvPr/>
        </p:nvCxnSpPr>
        <p:spPr>
          <a:xfrm>
            <a:off x="5108713" y="4701310"/>
            <a:ext cx="0" cy="736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295F5-9405-4FCE-B478-9FD5134F9187}"/>
              </a:ext>
            </a:extLst>
          </p:cNvPr>
          <p:cNvCxnSpPr>
            <a:cxnSpLocks/>
          </p:cNvCxnSpPr>
          <p:nvPr/>
        </p:nvCxnSpPr>
        <p:spPr>
          <a:xfrm>
            <a:off x="6321287" y="3931027"/>
            <a:ext cx="16035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1F72E-705D-4AA8-A5DF-95501AD821B3}"/>
              </a:ext>
            </a:extLst>
          </p:cNvPr>
          <p:cNvSpPr/>
          <p:nvPr/>
        </p:nvSpPr>
        <p:spPr>
          <a:xfrm>
            <a:off x="7924800" y="3528902"/>
            <a:ext cx="2014330" cy="804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Conditional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7AD24-1243-4399-B5DF-EC51D1FF0712}"/>
              </a:ext>
            </a:extLst>
          </p:cNvPr>
          <p:cNvCxnSpPr>
            <a:cxnSpLocks/>
          </p:cNvCxnSpPr>
          <p:nvPr/>
        </p:nvCxnSpPr>
        <p:spPr>
          <a:xfrm flipV="1">
            <a:off x="8931965" y="2296858"/>
            <a:ext cx="0" cy="12320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FCCAE-DE59-41C5-AE7F-6E4717BBEE2A}"/>
              </a:ext>
            </a:extLst>
          </p:cNvPr>
          <p:cNvCxnSpPr>
            <a:cxnSpLocks/>
          </p:cNvCxnSpPr>
          <p:nvPr/>
        </p:nvCxnSpPr>
        <p:spPr>
          <a:xfrm flipH="1">
            <a:off x="5108713" y="2296858"/>
            <a:ext cx="3823252" cy="13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BA754D8-A28D-403C-ABC8-01D80F45F303}"/>
              </a:ext>
            </a:extLst>
          </p:cNvPr>
          <p:cNvSpPr/>
          <p:nvPr/>
        </p:nvSpPr>
        <p:spPr>
          <a:xfrm>
            <a:off x="4161189" y="1169378"/>
            <a:ext cx="1895047" cy="7023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A85284-A5B7-40D7-B50A-D53CE977EC8B}"/>
              </a:ext>
            </a:extLst>
          </p:cNvPr>
          <p:cNvSpPr/>
          <p:nvPr/>
        </p:nvSpPr>
        <p:spPr>
          <a:xfrm>
            <a:off x="4200953" y="5360455"/>
            <a:ext cx="1895047" cy="7023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1260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r>
              <a:rPr lang="en-US" sz="2400" b="1" dirty="0"/>
              <a:t>for </a:t>
            </a:r>
            <a:r>
              <a:rPr lang="en-US" sz="2400" i="1" dirty="0"/>
              <a:t>expression</a:t>
            </a:r>
            <a:r>
              <a:rPr lang="en-US" sz="2400" b="1" dirty="0"/>
              <a:t> 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u="sng" dirty="0"/>
              <a:t>conditional code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u="sng" dirty="0"/>
              <a:t>body part</a:t>
            </a:r>
          </a:p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14:cNvPr>
              <p14:cNvContentPartPr/>
              <p14:nvPr/>
            </p14:nvContentPartPr>
            <p14:xfrm>
              <a:off x="3285360" y="22348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7134E-C1A2-4E61-B77B-0541F04F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6000" y="2225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21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One 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body of the code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i="1" dirty="0"/>
              <a:t>expression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r>
              <a:rPr lang="en-US" sz="2400" b="1" dirty="0"/>
              <a:t>while </a:t>
            </a:r>
            <a:r>
              <a:rPr lang="en-US" sz="2400" i="1" dirty="0"/>
              <a:t>some condition</a:t>
            </a:r>
            <a:r>
              <a:rPr lang="en-US" sz="2400" b="1" dirty="0"/>
              <a:t> 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u="sng" dirty="0"/>
              <a:t>conditional code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u="sng" dirty="0"/>
              <a:t>body part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u="sng" dirty="0"/>
              <a:t>code that make the above condition false or a </a:t>
            </a:r>
            <a:r>
              <a:rPr lang="en-US" sz="2400" u="sng" dirty="0" err="1"/>
              <a:t>stoper</a:t>
            </a:r>
            <a:endParaRPr lang="en-US" sz="2400" u="sng" dirty="0"/>
          </a:p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4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/>
          <a:p>
            <a:r>
              <a:rPr lang="en-GB" dirty="0"/>
              <a:t>Try &amp; 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r>
              <a:rPr lang="en-US" sz="2400" b="1" dirty="0"/>
              <a:t>try: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u="sng" dirty="0"/>
              <a:t>code that will execute normally</a:t>
            </a:r>
          </a:p>
          <a:p>
            <a:pPr marL="0" indent="0">
              <a:buNone/>
            </a:pPr>
            <a:r>
              <a:rPr lang="en-US" sz="2400" b="1" dirty="0"/>
              <a:t>except: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u="sng" dirty="0"/>
              <a:t>code of exception block</a:t>
            </a:r>
          </a:p>
          <a:p>
            <a:pPr marL="0" indent="0">
              <a:buNone/>
            </a:pPr>
            <a:r>
              <a:rPr lang="en-US" sz="2400" dirty="0"/>
              <a:t>other code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IN" dirty="0"/>
              <a:t>Loop Control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319238" cy="472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break statement</a:t>
            </a:r>
          </a:p>
          <a:p>
            <a:pPr marL="0" indent="0">
              <a:buNone/>
            </a:pPr>
            <a:r>
              <a:rPr lang="en-US" sz="2400" dirty="0"/>
              <a:t>Terminates the loop statement and transfers execution to the statement immediately following the loop.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continue statement</a:t>
            </a:r>
          </a:p>
          <a:p>
            <a:pPr marL="0" indent="0">
              <a:buNone/>
            </a:pPr>
            <a:r>
              <a:rPr lang="en-US" sz="2400" dirty="0"/>
              <a:t>Causes the loop to skip the remainder of its body and immediately retest its condition prior to reiterating.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pass statement</a:t>
            </a:r>
          </a:p>
          <a:p>
            <a:pPr marL="0" indent="0">
              <a:buNone/>
            </a:pPr>
            <a:r>
              <a:rPr lang="en-US" sz="2400" dirty="0"/>
              <a:t>The pass statement in Python is used when a statement is required syntactically but you do not want any command or code to execute.</a:t>
            </a: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84B0-BC3B-4BB1-B9F7-9AEF1456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F7B-1982-483A-875A-A49DC56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92F-D57D-4FF7-AF66-8C704F0D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2130136"/>
            <a:ext cx="10068791" cy="354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Thanks for watching.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Please do like &amp; share this video, and don’t forget to subscribe this channel.</a:t>
            </a:r>
          </a:p>
          <a:p>
            <a:pPr marL="0" indent="0">
              <a:buNone/>
            </a:pPr>
            <a:r>
              <a:rPr lang="en-IN" sz="2400" dirty="0"/>
              <a:t>See you next time.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 algn="r">
              <a:buNone/>
            </a:pPr>
            <a:r>
              <a:rPr lang="en-IN" sz="2400" dirty="0"/>
              <a:t>Until then</a:t>
            </a:r>
          </a:p>
          <a:p>
            <a:pPr marL="0" indent="0" algn="r">
              <a:buNone/>
            </a:pPr>
            <a:r>
              <a:rPr lang="en-IN" sz="2400" dirty="0"/>
              <a:t>Cheers!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D926-3392-43DB-AF04-2886F4C4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43073"/>
            <a:ext cx="4114800" cy="365125"/>
          </a:xfrm>
        </p:spPr>
        <p:txBody>
          <a:bodyPr/>
          <a:lstStyle/>
          <a:p>
            <a:r>
              <a:rPr lang="en-US"/>
              <a:t>Smruti | DeepHobbying | Basics of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1405-AA14-4607-8A29-A4104AF5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347F-DC63-4225-8004-AB05AE6F765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5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203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Conditional Looping in Python</vt:lpstr>
      <vt:lpstr>Loop</vt:lpstr>
      <vt:lpstr>For Loop</vt:lpstr>
      <vt:lpstr>One Liner</vt:lpstr>
      <vt:lpstr>While Loop</vt:lpstr>
      <vt:lpstr>Try &amp; Except</vt:lpstr>
      <vt:lpstr>Loop Control Statements</vt:lpstr>
      <vt:lpstr>PowerPoint Presentation</vt:lpstr>
    </vt:vector>
  </TitlesOfParts>
  <Company>Swiss 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SATPATHY</dc:creator>
  <cp:lastModifiedBy>smruti ranjan satpathy</cp:lastModifiedBy>
  <cp:revision>68</cp:revision>
  <dcterms:created xsi:type="dcterms:W3CDTF">2018-06-08T10:12:18Z</dcterms:created>
  <dcterms:modified xsi:type="dcterms:W3CDTF">2018-07-22T05:38:16Z</dcterms:modified>
</cp:coreProperties>
</file>