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2" r:id="rId3"/>
    <p:sldId id="264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25T13:10:0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1 368,'-5'1'1336,"1"0"-59,1 0-83,1 1-104,1-1-433,0 0-63,1 0-71,0 0-77,0 0-209,0-1-35,1 1-35,-1-1-38,1 1-40,0-1-40,0 0-43,0 1-45,1-1-45,-1 0-48,1 0-49,-1 0-51,1 0-52,0 0-55,0-1-55,1 1-58,37-1-573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25T12:51:2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40 123 1297,'8'-28'2209,"-5"18"-1519,-1-1-44,-1 2-149,0 0-45,-1 0-52,0 1-59,-1-2-8,-2 2-116,1 4-156,0 0-34,0 1-35,-1 1-38,-1-1-39,0 1-41,0 1-42,-1 0-44,0 1-46,-1 0-47,-1 1-50,0 1-50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25T14:22:44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 5220 326 0,'0'-7'145'0,"0"1"-69"16,0 2-20-16,0 3-4 15,0-3-8-15,0-3 13 16,0 2 101-16,0-2-130 16,0 0 6-16,0 1 36 15,0-3-37-15,-2 1-16 16,-1 2 0-16,1 2 7 16,0 0-15-16,0 4 1 15,2 0-4-15,-2 0-6 16,0 0-7-16,2 0-10 15,0 0 1-15,0 0-4 16,0 4 8-16,0 12-4 16,0 14 16-16,20 8 4 0,2 11 1 15,4 1-1-15,4 1-2 16,3-1 1-16,4-3-3 16,9-8-3-16,2-10-14 15,6-8-12-15,-1-12-3 16,8-9 14-16,1 0 10 15,7-15-6-15,9-28 3 16,8-14 4-16,13-20-5 16,1-7-8-16,5-10 1 15,11-1 4-15,6 3 9 16,7 6 1-16,-2 14-3 16,-15 11 7-16,-16 13-1 0,-22 15 2 15,-24 14 0-15,-21 9 2 16,-20 8-4-16,-9 2 1 15,0 0-1-15,0 0-15 16,0 4-24-16,-15 4-120 16,-3 0-297-16</inkml:trace>
  <inkml:trace contextRef="#ctx0" brushRef="#br0" timeOffset="3777.306">15300 4317 398 0,'0'-2'100'0,"0"2"-29"15,0 0 5-15,0-2-12 16,0 2-13-16,0 0-8 16,0 0-8-16,0 0-1 15,-4 0 3-15,-4-2-9 16,-3 2-5-16,5 0-4 16,-8 0-4-16,-3 0-5 0,-6 0-9 15,1 0-1-15,-4 0-1 16,-3 6-1-16,-8 11-3 15,4 2 2-15,-5 6 3 16,7 0 0 0,4 4-1-16,8 0-2 0,3 8-8 15,5 4-6-15,-1 4 15 16,12 1 2-16,0 0 1 16,0-2 1-16,0-4-2 15,0-2 0-15,10-4-3 16,5-6 1-16,3-2-1 15,11-5 3-15,0-7 2 16,0-3 1-16,13-4-3 0,0-7-3 16,1 0 3-16,3 0 5 15,2-16 3 1,-4-6 0-16,-9-5-1 0,1-2 2 16,-7-5 4-16,-9 1 0 15,-4-5 3-15,-7-4 3 16,-7-3 0-16,-2 1-10 15,-2-5 0-15,-23 5 9 16,-4 1-6-16,-2 4-4 16,-2 8-8-16,-3 10-6 15,-4 8-63-15,-7 9-26 16,-7 4-149-16</inkml:trace>
  <inkml:trace contextRef="#ctx0" brushRef="#br0" timeOffset="6410.187">15921 4315 553 0,'0'-2'114'0,"0"2"-40"15,0-2-15-15,0 2-6 16,0 0-23-16,0 0-18 15,0 0-9-15,0 0-3 16,0 0-7-16,0 0 1 16,0 12-9-16,-8 16 15 15,-15 10 1-15,1 12 7 16,-12 10-1-16,1 5-2 16,-7 3 0-16,5 0-2 15,-2-4 0-15,4-10 3 16,6-8-6-16,8-13 0 15,5-13 0-15,5-6 1 16,5-6 1-16,-1-6 1 0,3-2-2 16,2 0 3-1,0 0-2-15,0 0-2 0,0 0-42 16,0-14-120-16,20-6-487 16</inkml:trace>
  <inkml:trace contextRef="#ctx0" brushRef="#br0" timeOffset="6929.17">16289 4359 376 0,'0'0'133'15,"0"0"-60"-15,0 0-3 0,0 0-13 16,0 0-13 0,0 0-22-16,0 0-3 0,0 0-2 15,0 0-11-15,0 0-6 16,2 6-7-16,5 15-9 16,-1 14 16-16,8 11 5 15,-1 10 0-15,3 7 7 16,7-1-3-16,-8 0-1 15,-2-6-3-15,-4-2-4 16,2-10 1-16,-11-10 7 16,4-9-5-16,1-13-4 15,-5-8 2-15,0-4 0 16,2 0-1-16,-2 0 8 16,0-8-9-16,0-16-55 0,0-9-177 15</inkml:trace>
  <inkml:trace contextRef="#ctx0" brushRef="#br0" timeOffset="10577.097">17893 4257 321 0,'0'0'157'16,"0"0"-76"-16,0 0 10 15,0 0-13-15,0 0-7 16,0 0-11-16,-16-48-18 15,14 42-7-15,-2-1-9 16,-3 6-7-16,5-2-4 16,0 3-2-16,-5 0-5 15,3 0 0-15,-12 0-6 16,-2 0-2-16,-8 4-10 16,-5 9 8-16,-6 3-2 0,6 1 1 15,2 4 1-15,10 0-3 16,-2 2-1-1,10 2 1-15,7 2-6 0,2 0-7 16,2 6-7-16,0 4 16 16,15-4 9-16,14 0 0 15,11-1 9-15,3-7-4 16,1-4-5-16,1-5-4 16,1-4-4-16,4-6-23 15,-13-6 14-15,1 0 16 16,-5 0-1-16,-6-6 2 15,0-11 3-15,-11-2 4 0,-1-7 3 16,-4-2 2 0,-9-7 6-16,-2-1 5 0,0-2-7 15,0 0-9-15,-6 6-1 16,-7 5-2-16,-5 4-4 16,-2 6-7-16,0 6 2 15,-9 5-43-15,-2 6-58 16,-3 0-144-16</inkml:trace>
  <inkml:trace contextRef="#ctx0" brushRef="#br0" timeOffset="11000.471">18344 4248 559 0,'0'0'98'0,"0"0"-6"16,0 0-3-16,0 0-21 15,0 0-19-15,0 0-22 0,-6-12-26 16,6 12-1-16,0 3-18 16,0 21-12-16,0 8 26 15,6 12 4-15,2 3 3 16,3 1-2-16,3-3 2 15,1-2 0-15,1-9-3 16,1-4-17-16,2-10-52 16,-11-6-52-16,4-11-108 15</inkml:trace>
  <inkml:trace contextRef="#ctx0" brushRef="#br0" timeOffset="11300.093">18739 4203 229 0,'0'0'372'0,"0"0"-302"16,0 0-39-16,0 0-31 15,0 0 1-15,0 0 32 16,14 114-2-16,-9-74-9 16,-1 1-9-16,2-3 2 0,4 2-8 15,-1-5-4-15,-3-4 6 16,6-3-9-16,-8-6-60 16,-4-5-80-16,0-10-312 15</inkml:trace>
  <inkml:trace contextRef="#ctx0" brushRef="#br0" timeOffset="11701.301">19283 4221 659 0,'0'0'130'0,"0"0"-61"0,0 0-28 15,0 0-41-15,0 0 0 16,0 0-1-16,-62 111-6 16,58-72 7-16,4-3 4 15,0-4-3-15,0-5 0 16,13-8-2-16,7-6-4 0,5-9-9 15,-3-4-12 1,2 0 12-16,-4-6 14 16,1-17 16-16,-15-5-4 15,1-6 1-15,-7-6 9 0,0 1-15 16,0-1-4-16,-9 11-3 16,-3 7 4-16,8 10-4 15,-7 8-19-15,5 2-65 16,-1 2-43-16</inkml:trace>
  <inkml:trace contextRef="#ctx0" brushRef="#br0" timeOffset="11991.613">19892 4234 867 0,'0'0'118'16,"0"0"-45"-16,0 0-1 16,0 0-19-16,0 0-32 15,0 0-21-15,0 0-19 16,15 14-6-16,-1 13 25 16,-3 3 2-16,-3 4-2 15,2-2-17-15,-6 0-38 16,3-1-16-16,-7-4-9 15,0 0 6-15,0-5-61 0,0-3 7 16,0-2 31 0,0-7-18-16</inkml:trace>
  <inkml:trace contextRef="#ctx0" brushRef="#br0" timeOffset="12233.42">20318 4239 546 0,'0'0'234'0,"0"0"-170"15,0 0-11-15,0 0-31 16,0 0-20-16,0 0-2 15,4 9-60-15,-2 2-60 16,7-5-420-16</inkml:trace>
  <inkml:trace contextRef="#ctx0" brushRef="#br0" timeOffset="12444.924">20640 4342 502 0,'0'0'164'0,"0"0"-142"0,0 0-2 15,0 0-10-15,0 0 1 16,0 0-11-16,12 0-4 16,-10 0-50-16,7 0-27 15,-3 0-17-15,6 0-338 16</inkml:trace>
  <inkml:trace contextRef="#ctx0" brushRef="#br0" timeOffset="12636.032">20852 4257 663 0,'0'0'140'0,"0"0"-62"16,0 0-78-16,0 0-93 15,0 0-147-15</inkml:trace>
  <inkml:trace contextRef="#ctx0" brushRef="#br0" timeOffset="12801.996">21307 4217 656 0,'0'0'188'15,"0"0"-108"-15,0 0 2 16,0 0-49-16,0 0-33 16,0 0-87-16,35-21-104 15</inkml:trace>
  <inkml:trace contextRef="#ctx0" brushRef="#br0" timeOffset="12944.436">21558 4195 578 0,'0'0'114'0,"0"0"-114"15,0 0-29-15,0 0-421 16</inkml:trace>
  <inkml:trace contextRef="#ctx0" brushRef="#br0" timeOffset="13844.48">22280 3906 578 0,'0'0'133'0,"0"0"-66"16,0 0-53-16,0 0-14 16,0 0-33-16,0 0 33 15,36 138 2-15,-23-72 8 16,-4 1-2-16,-5-5 1 15,-4-6-2-15,0-10-3 16,0-11 0-16,0-12-4 16,0-9-2-16,0-10-22 15,0-4 6-15,0 0 18 16,0-16 27-16,0-14-22 16,0-6 13-16,0-4 10 0,12 0-6 15,5 4-17-15,6 9-2 16,4 16-3-16,-3 9-2 15,10 2-15-15,-3 12-4 16,0 16 7-16,-4 4 6 16,-10 1 8-16,-5-4 7 15,-12-6 2-15,0-2 7 16,0-5 18-16,-27-4 16 16,-2-6 1-16,-2-4-15 15,0-2-14-15,2 0-11 16,4 0-11-1,8-11-53-15,7-4-94 0,10 3-210 0</inkml:trace>
  <inkml:trace contextRef="#ctx0" brushRef="#br0" timeOffset="14039.034">22866 4267 370 0,'0'0'455'0,"0"0"-390"16,0 0-38-16,0 0-25 16,0 0-2-16,0 0 0 15,18 40 1-15,-14-18 13 16,1-2-14-16,-1-8-131 16,-4-6-269-16</inkml:trace>
  <inkml:trace contextRef="#ctx0" brushRef="#br0" timeOffset="14182.949">22909 4082 635 0,'0'0'154'16,"0"0"-110"-16,0 0-44 16,0 0-48-16,0 0-157 15,0 0-42-15</inkml:trace>
  <inkml:trace contextRef="#ctx0" brushRef="#br0" timeOffset="14488.39">23123 4289 319 0,'0'0'61'0,"0"0"-12"15,0 0-7-15,0 0-11 16,0 0-13-16,0 0 15 15,0 39-11-15,0-39 9 16,0 0 41-16,0-9 41 16,0-7-67-16,0-6 3 15,2-2-3-15,18 2-18 16,6 4-6-16,5 4-18 16,3 3-4-16,-2 11 0 0,-4 0-5 15,3 0-6-15,-4 23-4 16,-7 4 7-1,-7 9 8-15,-3 1-5 0,-10 3-23 16,0-4-102-16,-8-6-83 16</inkml:trace>
  <inkml:trace contextRef="#ctx0" brushRef="#br0" timeOffset="15554.251">23755 4191 562 0,'0'0'80'16,"0"0"14"-16,0 0-42 16,0 0-13-16,0 0-5 15,0 0-18-15,-160-9 3 16,133 23-13-16,7 7-2 15,2-2-3-15,5 6-1 16,4-1-1-16,0 2 1 16,7 2 0-16,2-4-9 15,0-5-16-15,0-6 1 16,15-5 4-16,3-6-15 0,7-2 3 16,4 0 32-16,0-19-24 15,0-6-41-15,-5-7-13 16,-6-2 44-16,-5 0 32 15,-6 2 2-15,0 6 42 16,-7 9 43-16,2 10-3 16,-2 7-19-16,0 0-48 15,0 0-15-15,0 2-30 16,0 15 16-16,4 8 14 16,5 0 4-16,-2-2 3 15,0-8-2-15,-7-3-5 16,0-3-4-16,0-9-6 15,0 0-15-15,0 0 25 0,0-4 14 16,0-14-4 0,0-6-4-16,0-2-12 0,0 0-18 15,15-1-14-15,3 6-11 16,9 2-27-16,6 9 46 16,1 2 19-16,-5 7 11 15,-9-1 1-15,-7 2 22 16,-2 0 16-16,-9 0-14 15,-2 0-13-15,0 0 0 16,0 0-4-16,0 0 4 16,0 0 12-16,0 0-8 15,0 11-16-15,-2 5 16 16,-5 4 4-16,3 3-8 16,4-3-5-16,0 0 0 0,0-5-3 15,11-2-4-15,16-7-16 16,4-6 4-16,10 0-7 15,-6-4 13-15,-6-16-27 16,-7-4 1-16,-13-4 32 16,-2 0 16-16,-7 2 3 15,0 5 9-15,0 8 19 16,0 7 28-16,0 6-12 16,0 0-27-16,0 0-36 15,0 0-22-15,0 8-4 16,6 6 24-16,8 0-2 0,6-3 4 15,4-5-15 1,10-6 15-16,-3 0 15 16,4 0-15-16,-1-17-19 15,-5-7-15-15,-9-2 32 0,3-2 2 16,-8 1 5-16,-7 5 9 16,0 8 17-16,-2 6 28 15,-1 8 7-15,-3 0-56 16,4 6-10-16,10 29-41 15,7 19 30-15,1 20 11 16,-8 10 12-16,-12 6-1 16,-4 1 1-16,0-11-3 15,-31-9-1-15,-11-10 1 16,-14-11-9-16,-6-12-31 0,-17-12-24 16,-6-11-85-16,1-15-145 15</inkml:trace>
  <inkml:trace contextRef="#ctx0" brushRef="#br0" timeOffset="22369.048">18045 4954 141 0,'0'0'195'16,"0"0"-162"-16,0 0 0 15,0 0 20-15,0 0-6 16,0 0 2-16,0 0-14 15,0 0-11-15,0 0 11 16,0 0 4-16,0 0-1 16,0 0 8-16,0 0-26 15,0 0-5-15,0 0-1 16,0 0-3-16,0 0-5 16,0 0-3-16,0 0 5 0,0 0-2 15,0 0-6-15,0 0-1 16,0 0-2-16,0 0-2 15,4 0 4-15,12 0 1 16,8 0 2-16,7 0 2 16,12-6-4-16,-1 0 4 15,3 3-4-15,-3-1-1 16,0 1 1-16,1 2 0 16,-3-1 1-16,-5 0 1 15,3 2-2-15,-5 0 1 16,6 0-1-16,-6 0 0 15,7 0-1-15,7 0 0 0,6 0 1 16,7 0 2 0,7-2-2-16,3-2 0 0,-1 0 1 15,-3 0-1-15,1-2 0 16,-9 0 3-16,-9 0-3 16,0 2 0-16,-4-1-2 15,1 0 2-15,6 1 2 16,-1 0-1-16,10-1-1 15,-1 4 0-15,4-3-1 16,3 4 1-16,0 0 0 16,-5 0 1-16,7 0-1 15,-9 0 2-15,0 0-2 16,-6 0 2-16,4-3 0 16,-2 2 1-16,1-4 0 15,13 2-2-15,-1-1 4 0,2-2-2 16,3-1-3-1,-5 0 1-15,-3-2 4 0,1 1-4 16,3 2 2-16,-4 0-2 16,5 0 3-16,8 0-3 15,-2 0 0-15,8 0 0 16,0 2 0-16,-3 0-1 16,-10 4 0-16,-1 0 0 15,-7 0 1-15,5 0-1 16,0 0 2-16,1 0-1 15,-8 0 2-15,3 0-2 16,-5-2 0-16,0-2 2 16,11 1 4-16,10-1-5 0,8-2-2 15,9-3 0-15,0 1 0 16,-3 0 0-16,3 0 2 16,-2 1-2-16,-9 0 0 15,-4 1 0-15,-12 4 0 16,-13 2 2-16,-14 0-2 15,-15 0 0-15,-11 0 1 16,-7 0-1-16,-4 0 0 16,0-2 0-16,-3 2 0 15,5 0 0-15,-5 0-5 16,8 0-7-16,1 0 3 16,-2 0 7-16,-2 0-2 0,2 0 4 15,-2 0 0 1,-4 0 2-16,-5 0-2 0,0 0 2 15,0 0-1 1,0 0 1-16,0 0 8 0,0 0 15 16,0 0 0-16,0 0-7 15,0 0-11-15,0 0 4 16,0 0-3-16,0 0-8 16,0 0 0-16,0 0-3 15,0 0-4-15,0 0-2 16,0 0 7-16,0 0-2 15,0 0 1-15,0 0 1 0,4 0 1 16,9 0-10 0,12 0-2-16,6 0 3 0,9 0-5 15,-5 0-1-15,2 0-5 16,-6 4 7-16,-7 0 5 16,-8-2-9-16,-1 2-20 15,-3-1-6-15,-8-1 10 16,5-2-3-16,-5 0 1 15,6 0 2-15,-4 0-1 16,5 0-25-16,-9 0-47 16,-2 0-199-16</inkml:trace>
  <inkml:trace contextRef="#ctx0" brushRef="#br0" timeOffset="24888.465">25999 4091 643 0,'0'0'45'15,"0"0"34"-15,0 0-16 0,0 0 4 16,0 0-16-16,0 0-21 15,0 0-6-15,-5-18-6 16,5 18 6-16,0 0-13 16,0 0-11-16,0 0-18 15,0 19-7-15,0 12 4 16,7 10 21-16,7 4 3 16,-8 1 0-16,5-5-2 15,1-2 3-15,-6-5-4 16,1-4 2-16,-3-6 0 15,0-4 0-15,2-6 1 16,-4-5-3-16,-2-3-20 16,0-2-35-16,2-4-20 15,0 0-35-15,5 0-75 0</inkml:trace>
  <inkml:trace contextRef="#ctx0" brushRef="#br0" timeOffset="25270.032">26536 4137 631 0,'0'0'103'0,"0"0"-27"0,0 0-1 15,0 0-42-15,0 0-33 16,0 0-18-16,-27 31 18 15,18-3 0 1,0 3-8-16,9 1 8 0,0 0 3 16,2-2 4-16,21-5 1 15,6 0 3-15,-2-10-7 16,2-6-4-16,-2-5-5 16,-10-4-5-16,1 0 10 15,-5-13 9-15,-1-8 21 16,-8-5 3-16,-4-2 5 15,0-2-4-15,-4 2-7 16,-12 6-19-16,1 6 9 0,-4 8-17 16,3 5-22-16,-3 3-54 15,3 3-80-15,1 13-55 16</inkml:trace>
  <inkml:trace contextRef="#ctx0" brushRef="#br0" timeOffset="25759.234">26852 4201 440 0,'0'0'306'0,"0"0"-208"16,0 0-7-16,0 0-43 15,0 0-48-15,0 0-13 0,-10 28-12 16,0 6 25-16,10-1-11 15,0 5 11-15,4-5 7 16,23-2-7-16,12-10-13 16,3-6-17-16,0-13-53 15,3-2 16-15,-5-1 27 16,-9-18-28-16,-4-11-3 16,-12 1 46-16,-8 0 25 15,-7-3 61-15,0 9 7 16,0 5-5-16,0 9 28 15,0 8-3-15,0 1-36 16,0 0-52-16,0 6-29 0,0 16-8 16,2 6 32-16,18-1 1 15,2-6 3-15,5-5 1 16,4-8 1-16,-4-5 10 16,0-3 4-16,-5 0 2 15,-6-21 30-15,-3-2 4 16,-6-8 10-16,-5 1-35 15,-2 0-22-15,0 2-1 16,-9 6-6-16,-11 8-44 16,-2 12-21-16,-3 2-56 15,-2 0-176-15</inkml:trace>
  <inkml:trace contextRef="#ctx0" brushRef="#br0" timeOffset="26091.315">27717 4001 568 0,'0'0'148'15,"0"0"-65"-15,0 0-1 0,0 0-12 16,0 0-33 0,0 0-37-16,6 2-9 0,-4 23-25 15,5 10 28-15,-2 5 6 16,4 5 8-16,-7-1 3 16,0 0-6-16,0-2 4 15,3-7-2-15,-3-6-7 16,2 0-14-16,6-14-99 15,3-12-122-15</inkml:trace>
  <inkml:trace contextRef="#ctx0" brushRef="#br0" timeOffset="26493.863">28124 4084 460 0,'0'0'269'0,"0"0"-269"16,0 0-25-16,0 0 25 16,0 0 26-16,0 0 3 15,12 127-10-15,-1-99-8 16,4-4-3-16,12-6-2 16,2-7 0-16,14-8-4 15,1-3-2-15,3 0-3 16,-5-24-58-16,-13-5-34 15,-12-2 11-15,-11-1 84 16,-6-2 1-16,0 3 28 0,-14 8 21 16,-11 6 0-16,8 9-30 15,-6 8 19-15,3 0-9 16,5 4-21-16,-8 21-5 16,6 3 4-16,3 6 5 15,5 0 0-15,5 0-2 16,4-2 5-16,0 0-5 15,11-6-5-15,20-5-1 16,12-8-5-16,10-9-35 16,5-4-114-16</inkml:trace>
  <inkml:trace contextRef="#ctx0" brushRef="#br0" timeOffset="26818.868">28689 4077 633 0,'0'0'61'15,"0"0"-61"-15,0 0 4 16,0 0 9-16,0 0 22 16,0 0-9-16,64 146-6 15,-49-118-2-15,-4-8-4 16,1-5 0-16,-1-6-5 15,-5-8 2-15,4-1-8 0,-4 0 26 16,5-10 39 0,5-13-22-16,1-6-27 0,4-7 2 15,-5-1-11-15,1-1-10 16,-1 3 0-16,-5 11-24 16,-5 13-22-16,-1 11-13 15,-1 0-103-15,-1 0-169 16</inkml:trace>
  <inkml:trace contextRef="#ctx0" brushRef="#br0" timeOffset="27186.001">29040 4095 623 0,'0'0'155'16,"0"0"-115"-1,0 0-33-15,0 0-7 0,0 0-24 16,0 0 24-16,0 76 7 15,0-56 1-15,0-4-3 16,5-6-5-16,11-4 3 16,3-6-1-16,10 0-2 15,0-4-7-15,-4-17-10 16,-7-2-10-16,-9-4-3 16,-7 3 8-16,-2 7 22 15,0 1 26-15,0 7 45 16,-9 5-10-16,4 4-30 0,1 0-16 15,-7 0-15 1,2 10-7-16,0 9 2 0,-2 2 2 16,9 2-2-16,2-1 5 15,0 0 0-15,0-4-7 16,6-2-14-16,17-4-25 16,6-11-53-16,0-1-20 15,0 0-214-15</inkml:trace>
  <inkml:trace contextRef="#ctx0" brushRef="#br0" timeOffset="27418.664">29479 3938 282 0,'0'0'294'15,"0"0"-176"-15,0 0-9 16,0 0-58-16,0 0-51 15,0 0 0-15,4 69 18 16,4-23 20-16,-4 2-11 16,0 2-12-16,3-3-2 15,-7-4-11-15,0-5-2 16,0-8-60-16,2-10-70 16,10-15-181-16</inkml:trace>
  <inkml:trace contextRef="#ctx0" brushRef="#br0" timeOffset="27786.757">30219 4060 620 0,'0'0'168'0,"0"0"-56"16,0 0 1-16,0 0-21 16,0 0-25-16,0 0-38 15,0-6-29-15,0 11-15 0,0 20-17 16,0 12 25-16,0 10 7 15,0 6 3-15,0-1-2 16,2 3 1-16,2-5 3 16,6-5-5-16,-4-7-29 15,1-10-53-15,1-11-19 16,0-17-84-16,0 0-373 16</inkml:trace>
  <inkml:trace contextRef="#ctx0" brushRef="#br0" timeOffset="28035.138">30515 4018 481 0,'0'0'25'16,"0"0"6"-16,0 0 12 15,0 0-2-15,0 0 8 16,0 0 4-16,-8 205-17 15,-35-186 17-15,1-4 3 16,-1-7-24-16,3-6-18 16,7-2-6-16,4 0-4 15,4-6-4-15,10-10-59 16,13-6-92-16,2-5-307 16</inkml:trace>
  <inkml:trace contextRef="#ctx0" brushRef="#br0" timeOffset="28436.373">30663 4030 447 0,'0'0'77'0,"0"0"-5"15,0 0 13-15,0 0-17 16,0 0-20-16,0 0-11 0,4 0-29 16,-4 11-8-16,0 11 0 15,0 10 1-15,0 5 33 16,0 6-9-16,-4-3-5 16,-4-2-11-16,6-6-4 15,2-8-2-15,0-5-2 16,0-11 0-16,0-3 0 15,0-5 2-15,10 0 1 16,19 0 5-16,13-5 16 16,16-6-13-16,2-1-12 15,-2 0-1-15,-12 3-24 16,-15 8 25-16,-19-4 1 16,-10 5-1-16,-2 0-33 15,-9 0-112-15,-20-2-291 0</inkml:trace>
  <inkml:trace contextRef="#ctx0" brushRef="#br0" timeOffset="36507.157">15525 5209 237 0,'0'0'183'0,"0"0"-142"15,0 0 11-15,0 0 13 16,0 0 1-16,0 0-6 15,0 0-19-15,-13-6-21 16,13 6-1-16,0-4-1 16,0 3 8-16,0-2-10 15,0 3-12-15,0 0 2 16,0-2 3-16,0 2-9 16,0 0 0-16,0 0-13 0,0 0 7 15,0 0-2-15,0 0-8 16,4 0 3-16,21 0 13 15,19 0 1-15,25-8 3 16,22-5 2 0,25-8-1-16,11 4-5 0,-2 0 2 15,-7 5-2-15,-18 6-4 16,-15 4-4-16,-25 2-8 16,-24 0 1-16,-16 0 9 15,-18 0 2-15,-2 0 4 16,0 0 2-16,0 0 13 15,0 0 28-15,0 0-15 0,0 0-1 16,0 0-15 0,0 0-12-16,0-2-39 0,-2-7-151 15</inkml:trace>
  <inkml:trace contextRef="#ctx0" brushRef="#br0" timeOffset="54746.71">19063 4744 68 0,'0'0'126'0,"0"0"-100"16,0 0-11-16,0 0 12 15,0 0 9-15,0 0-23 16,0 0-13-16,0 0-3 0,0 0 3 15,0 0 25 1,0 0 29-16,0 0-18 0,0 0-5 16,0 0-9-1,0 0-10-15,0 0-11 0,0 0-1 16,0 0-2-16,0 0-5 16,0 0-5-16,0 0 11 15,0 0 1-15,0 0 4 16,0 0 4-16,0 0 13 15,0 0-1-15,0 0-5 16,0-2-10-16,0 2 1 16,0 0 6-16,0 0-8 15,0 0-4-15,0 0 2 16,0 0-2-16,-2 0 1 0,0 0-1 16,2 0 7-16,-5 0 0 15,5 0 6-15,-4 0-2 16,4 0-1-16,-5 0-7 15,-2 0 0-15,5 0-2 16,-9 0-1-16,5 0 0 16,-6 0 0-16,-1 0 1 15,1 0 1-15,-1 5-1 16,5 1 3-16,-4 1-2 16,1 1-1-16,5 4-1 15,-4 2 0-15,6 2 0 16,-3 6 0-16,5-1 0 15,0 0 2-15,2 3 0 16,0 1-2-16,0 0 8 16,0 4-3-16,2-1-1 0,7-2-3 15,-3-2-1-15,8 2-1 16,-1-6 1-16,3-2 1 16,5-2 12-16,-4-6-8 15,-1-2 9-15,3-4 0 16,4-4 5-16,-5 0 0 15,4 0 9-15,-4-4-4 16,-1-13 8-16,6 0 6 16,-3-5-14-16,3 0-5 15,-6-2-4-15,-1-2-5 16,-3 2-5-16,-4 0 15 16,-7 0-1-16,-2 0 5 15,0-1 5-15,-20 2-24 0,-11-4-5 16,-12 1 0-16,-3 2 10 15,-12 2-6-15,4 4-4 16,8 11-47-16,-1 3-167 16,9 4-232-16</inkml:trace>
  <inkml:trace contextRef="#ctx0" brushRef="#br0" timeOffset="56059.15">19081 4534 441 0,'0'0'88'0,"0"0"-42"15,0 0-7-15,0 0-5 16,0 0-1-16,0 0-15 16,0-14-1-16,0 14-17 15,0 0 5-15,0 0-2 16,0 0-3-16,0 0 0 16,-3 0-3-16,-6 2-3 15,-1 11 2-15,-11 8 4 16,2 2 3-16,-4 4-3 15,3 3 0-15,-3 1 1 0,4 6-2 16,-8 1 2 0,2 4 0-16,1 1-1 0,-3-6 0 15,3-3 1-15,6-5-1 16,3-5-7-16,1-4-12 16,5-2-15-16,7-6-27 15,2-8-43-15</inkml:trace>
  <inkml:trace contextRef="#ctx0" brushRef="#br0" timeOffset="68890.773">18797 4296 228 0,'0'2'92'0,"-6"-2"-61"0,4 3 8 16,-7-3 7-1,7 2-17-15,0-2-5 0,0 0 6 16,-4 0-9-16,4 0 4 15,2 0 23-15,0 0-15 16,-2 0-22-16,2 0 1 16,0 0-7-16,0 2-2 15,-2 0-3-15,0 0 0 16,0 0-4-16,-5 4 3 16,1 2 1-16,-4 3 0 15,-3 2 0-15,7-1 1 16,-6 3-1-16,1 0 0 15,0 1 0-15,2 5 0 16,-2 0 0-16,-2 6 1 16,-5-1-1-16,5 1 0 15,-1 0-2-15,5-1 2 0,9 1-5 16,0-2-4-16,0 1-4 16,0 0 2-16,0-2-2 15,11 0 2-15,3 1 1 16,1 0 10-16,-1 0 0 15,1-2 2-15,-2-2-1 16,1-3-1-16,-1-4 0 16,1-1-4-16,1-1-1 15,1-1 5-15,1-1 0 16,8 1 6-16,2 0-4 16,2 1 1-16,2-4 0 0,0 0-1 15,7-4 1-15,-3 2 0 16,4-5-3-16,-8 2 4 15,0-3-3-15,-2 0-1 16,-5 0 0-16,3 0 2 16,2 0-1-16,-2-4-1 15,-7-6 3-15,4-2-3 16,-8 0 3-16,2-3 5 16,2 0 12-16,-4-2 11 15,-1-2-18-15,-1 1-8 16,1-4 5-16,-3 2 3 15,-4-2-2-15,3-1 1 0,1 3-2 16,-8 1-9 0,3-4 6-16,-5-1 8 0,-2-3-9 15,0 0 4-15,0-3 4 16,0 0 7-16,0 1-5 16,0 0-8-16,-9 3 9 15,-3 2-6-15,-3-2 0 16,-3 0 3-16,-7-2-6 15,2-1 5-15,-6 5 5 16,-7 4-18-16,-5 6-1 16,-7 8-1-16,-17 6-87 15,0 0-157-15,-2 0-345 16</inkml:trace>
  <inkml:trace contextRef="#ctx0" brushRef="#br0" timeOffset="80778.132">5173 5103 228 0,'0'0'76'16,"0"0"13"-16,0 0 5 15,0 0-57-15,0 0 85 16,0 0-72-16,0 0-18 16,0-4-14-16,0 2 3 15,0 2 15-15,0 0-1 16,0 0-12-16,0 0-10 16,0 0-6-16,0 0-7 0,0 0-1 15,0 0 0-15,0 0 0 16,0 0-4-16,0 0-1 15,0 0-1-15,0 0-9 16,0 0 0-16,0 0 3 16,0 0 5-16,7 0 6 15,4 0 2-15,2 0 0 16,6 0 0-16,2 0-2 16,4 0 7-16,4-2-5 15,6-4 1-15,10-2 1 16,4 0 0-16,5 0-2 15,-1 0 0-15,5-1 2 16,-3 2-2-16,-5 1 0 16,-6 2-2-16,-1 1 1 0,-3 3 1 15,2 0-1-15,5 0-5 16,0 0 4-16,6 0-8 16,5 0 2-16,4 0 5 15,7 0 0-15,3 0 3 16,-1 0-1-16,0-3-2 15,1 1 2-15,-5 2-1 16,-1-2 2-16,-3 2 0 16,-5-2-1-16,-2 0-2 15,-4 2 3-15,-4 0-1 16,-2 0 2-16,1 0-2 0,5-2 2 16,-2 0-2-1,6 0 2-15,2 2-1 0,0 0 1 16,3 0-1-16,1-2 0 15,5-2-2-15,-5-3 0 16,0 0-8-16,1 1 10 16,-7 0-1-16,-5 2 1 15,-9 2-1-15,-2 0 0 16,-11 2 0-16,2 0-1 16,-2 0 1-16,-4-2 1 15,6 0-1-15,0-2-1 16,3 0 2-16,3-2-1 15,4-2-3-15,-1-1 3 16,-5 2-1-16,1-1 2 0,-9 4-1 16,-5 0-2-1,-7 1 3-15,6 2 0 0,1-4 0 16,5-2 0-16,9-1 1 16,8-4-2-16,1 2-1 15,-3 2 2-15,-7 2-3 16,1 4 3-16,-5 2-2 15,-2-3 2-15,0 2-2 16,0-1 2-16,2-2 0 16,9-3 4-16,1 1-4 15,1-2 2-15,1-1-2 16,-1 4 1-16,-7 2 0 16,-4 3-1-16,3-2-2 0,-1 2 2 15,5 0 1 1,5-4-1-16,1 1 0 0,-1 0 0 15,1-4 0 1,1 1 2-16,1 2-2 0,-4-2 1 16,3 2-2-16,-3 0 2 15,3 3-1-15,4-4 0 16,-6 4 0-16,-8-1-1 16,-6-1-9-16,-9 3 3 15,-4 0 1-15,-5 0 0 16,-4 0 4-16,-3 0 2 15,3 0 0-15,-3 0 0 0,-4 0 2 16,0 0-2-16,2 0 0 16,3 0 0-1,1 0-12-15,-3 0-60 0,-3 0-70 16,0 3-320-16</inkml:trace>
  <inkml:trace contextRef="#ctx0" brushRef="#br0" timeOffset="93044.253">8176 6291 332 0,'3'-5'87'0,"-1"1"-27"16,-2 2-13-16,0-4-6 15,0 2 1-15,0 0-3 16,0-2-9-16,0 2 8 16,0 1 3-16,0 0-15 15,0 3-10-15,0 0-8 16,0 0-6-16,0 0-2 15,0 0-4-15,0 0 2 16,0 0-2-16,0 0-9 0,0 0-2 16,7 6 3-16,4 10 10 15,5-2 2-15,-1 4 0 16,3-2 4-16,-1 2-3 16,-1 0-1-16,7 0 0 15,-4 0 0-15,4-1 1 16,-5-4-1-16,-3 0 1 15,6-6-2-15,-6 4 2 16,-1-5 2-16,1-2-1 16,-1-2-3-16,3-2 1 15,12 0 0-15,18-8 4 16,22-27 2-16,25-20 2 16,17-14-3-16,16-12-5 15,7-4 3-15,-3-4-1 0,-2 3 1 16,1 7-3-16,-12 8 3 15,-20 17 4-15,-27 16 7 16,-38 20-4-16,-19 12-8 16,-12 6-2-16,-2 0 0 15,5 0-15-15,1 24-73 16,5 8 30-16,1-4-62 16,-6-5-220-16</inkml:trace>
  <inkml:trace contextRef="#ctx0" brushRef="#br0" timeOffset="98162.411">7029 7575 50 0,'0'0'376'15,"0"0"-333"-15,0 0-15 16,0 0 15-16,0 0 5 15,0 0-9-15,0 0-3 16,0-37-14-16,0 32-8 16,0 4-2-16,0 1 9 15,0 0-6-15,0 0-6 16,0 0-1-16,0 0-1 16,0 0 0-16,0-3-3 0,0 3 1 15,0 0-4-15,0 0 2 16,0 0-3-16,0 0-2 15,0 0-9-15,0 0-4 16,0 4-2-16,0 10-1 16,4 8 18-16,10 2 4 15,-1 1 0-15,3-1 1 16,1 0 0-16,2 2-4 16,1-2 1-16,-3 0 5 15,4-4-4-15,-6-2-2 16,1-6 2-16,-3-2-1 15,1-4 0-15,-1-4-1 0,3-2 1 16,5 0-1 0,8 0 2-16,14-26 1 0,15-13 11 15,13-14-1-15,21-13-8 16,14-11-2-16,17-9-2 16,9-6 0-16,1-2-2 15,1 5-1-15,-25 17 0 16,-22 19 1-16,-32 22 0 15,-26 17 2-15,-19 9-2 16,-6 5 7-16,-2 0-1 0,-2 0-6 16,0 0-2-1,0 0-17-15,5 7-26 16,-3 9-38-16,0 4-3 16,-2-6-142-16</inkml:trace>
  <inkml:trace contextRef="#ctx0" brushRef="#br0" timeOffset="103136.703">10295 6838 361 0,'0'0'89'16,"0"0"-52"-16,0 0 14 15,0 0-7-15,0 0 1 16,0 0-2-16,0 0-13 15,0-22-13-15,0 22-12 0,0 0 2 16,0 0-5 0,0-3-1-16,0 1 1 0,0 2 1 15,0 0-2-15,0 0 0 16,0 0 3-16,0-1-2 16,0 1 1-16,0 0-2 15,0 0-1-15,0 0 3 16,0 0-1-16,0 0-2 15,0-3 2-15,0 3-2 16,0 0 5-16,0 0 4 16,0 0 3-16,0 0 1 15,0 0 3-15,0 0 8 16,0-1-1-16,0-2-5 16,0 2-8-16,0 1-1 0,0 0-4 15,0 0-2-15,0 0-1 16,0 0-1-16,0 0 0 15,0 0 0-15,0 0 2 16,0 0 3-16,0-2 1 16,0 2 0-16,0-3-1 15,-4 3-4-15,2-1 6 16,-5-2 0-16,5 2-6 16,-4 1 4-16,-2-3-6 15,2 3 0-15,-3 0 0 16,-3 0-2-16,-5 0 0 15,-8 0 2-15,-4 4 0 0,-4 10-1 16,4 4-2-16,0 0 3 16,2 2-2-1,3 1 2-15,4-2-2 0,4-2-2 16,7-3 3-16,5 0-5 16,4-2 0-16,0 2-8 15,4 2-36-15,25 0-15 16,21 2 54-16,12-2 11 15,13-2 3-15,6 2 1 16,-8 2-3-16,-13 3-1 16,-10 2 0-16,-21 2-3 15,-14 0-5-15,-9 0 3 16,-6-3 3-16,0 0 0 16,0-2 2-16,-17 0 45 0,-14 0 5 15,-5-3-12-15,5-7-15 16,-5-3 0-16,2-7 11 15,5 0-9-15,0 0-16 16,8-20-9-16,0-4-2 16,13-2-93-16,3-5-48 15,5 2-129-15</inkml:trace>
  <inkml:trace contextRef="#ctx0" brushRef="#br0" timeOffset="104532.43">10675 6904 500 0,'0'0'94'15,"0"0"-31"-15,0 0-21 16,0 0 5-16,0 0-4 16,0 0-15-16,0-10-28 15,0 14-7-15,0 15-2 16,0 10 9-16,0 5 9 15,0 4 8-15,0-3-17 16,8-4 3-16,17-2-1 16,4-7-1-16,2-7 2 15,13-6 0-15,-2-9 3 16,8 0 4-16,-3 0-10 0,-7-18-5 16,-5-3-13-16,-8-5 11 15,-10-2 7-15,-3-2 9 16,-9-2-2-16,-5 0 3 15,0 2 8-15,0 4 11 16,-7 6 5-16,1 6-7 16,-2 10 5-16,6 4 1 15,-2 0-25-15,2 0-8 16,-3 10-25-16,5 13 14 16,0 4 10-16,0 1 1 15,11-2-2-15,12-7 1 16,1-2-1-16,10-7-2 15,3-8 3-15,11-2 1 16,4 0-4-16,11-18-4 16,-5-7 0-16,-7-6-12 0,-11-1 0 15,-13 1 6-15,-9-5 14 16,-11 5 3-16,-7 2 3 16,0 6 2-16,0 6 5 15,-5 10 1-15,3 3 9 16,-2 4-1-16,2 0-22 15,2 0-6-15,0 5-20 16,0 16 19-16,0 7 7 16,0 0 1-16,6 0-1 15,5-6 0-15,-2-4 0 16,0-4-1-16,-2-4-2 16,-3-4-9-16,-2-6 1 15,0 0-9-15,3 0 5 0,-5 0 15 16,2-16 5-16,-2-8 6 15,0-9-8-15,0-2-4 16,0 0 2-16,0 8-2 16,0 6 1-16,2 10-1 15,10 6-7-15,3 5-4 16,7 0-5-16,5 2 9 16,0 16 4-16,-10 5-2 15,4-3-1-15,-13 1 0 16,4-2 7-16,-5-1 2 15,-5-7-2-15,0-3-5 16,-2-4 5-16,0-1 0 16,0-3 13-16,0 0 5 15,0-3 27-15,0-16-31 0,0-10-7 16,0-7 0-16,0-8 1 16,0 2-6-16,25 5-2 15,10 6-1-15,19 9-6 16,6 10 1-16,-2 10 3 15,-1 2 2-15,-3 6 1 16,-11 24-4-16,-12 10-1 16,-9 10 5-16,-6 7-4 15,-12 4-29-15,-4 2-23 16,0-3-89-16,0-10-102 16</inkml:trace>
  <inkml:trace contextRef="#ctx0" brushRef="#br0" timeOffset="112420.198">11165 7419 181 0,'0'0'69'0,"0"0"18"16,0 0-29-16,0 0-8 15,0 0-17-15,0 0 17 16,0 0 2-16,-103 3-6 15,88-3-16-15,1 0-9 16,3 0-6-16,2 0 2 16,0 0-8-16,2 0-9 15,3 0-1-15,2 0 1 16,-5 0 4-16,7 0-3 16,-2 0-1-16,2 0 0 15,0 0 0-15,0 0 1 16,0 0-2-16,0 0-10 15,0 0-20-15,0 0 4 16,9 0 27-16,11-3 10 0,8-7-6 16,17-8 10-16,11-4-7 15,15-9-2-15,23-2-3 16,10-9-2-16,14-6 1 16,19-7 3-16,5-5-4 15,5-4 1-15,-4 2-1 16,-14-1-7-16,-17 8 5 15,-21 9-2-15,-18 9 4 16,-17 11-1-16,-18 10-1 16,-20 10-1-16,-9 3 3 15,-7 3 3-15,-2 0-2 16,0 0-2-16,4 0-8 16,-2 0-81-16,5 3-21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25T15:01:5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9029 176 0,'-9'-1'71'0,"-1"-3"-19"16,0-1 7-16,-1 2-27 0,0-3 13 16,0 2-15-1,-2-3 10-15,2 3 1 0,1-2-9 16,4 0 7-16,1 2 6 15,1 0-4-15,-3 0-4 16,0 2-26-16,1 1-8 16,-1 1 3-16,3-2-5 15,0-1 0-15,1 3-1 16,3-1 0-16,0-2 0 16,0 3 0-16,0 0-8 15,0 0 3-15,0-2 5 16,0 2 2-16,0 0 3 15,0 0 2-15,0 0-6 16,0 0 0-16,0 0 1 0,0 0 5 16,0 0 4-1,0 0 4-15,0 0 5 0,-3 0 4 16,3 0 3-16,-2 0-3 16,0 0-11-16,0 0-5 15,2 0 2-15,0-2 1 16,-2 2 1-16,2 0-4 15,0 0 2-15,0 0-3 16,0 0-5-16,0 0 1 16,0 0-3-16,0 0 0 15,0 0-2-15,0 0-3 16,0 0 1-16,0 0 3 16,0 0-8-16,0 0 4 0,2 8 4 15,12 10 1 1,1 2 0-16,3 4 1 0,-1 1-1 15,4-1 0-15,-3-2 3 16,1-2-3-16,2-3 0 16,-2-4-3-16,0-2 1 15,3-5-3-15,1 0-4 16,0-3 9-16,6-3 10 16,9 0-4-16,9-12 3 15,16-12-2-15,8-11-3 16,7-9 2-16,7-7-6 15,-1-12 2-15,9-5-2 16,11-4 0-16,-2 1 4 0,-4 7-4 16,-13 13 1-16,-19 8 1 15,-12 12-1-15,-16 8-1 16,-14 7 0-16,-9 11 0 16,-9 0-1-16,-4 5-5 15,-2 0-3-15,0 0-13 16,0 0-13-16,0 0-18 15,0 5-57-15,0 3-6 16,0-3-131-16</inkml:trace>
  <inkml:trace contextRef="#ctx0" brushRef="#br0" timeOffset="3986.841">15632 7728 304 0,'0'0'85'0,"0"0"-46"16,0 0-33-16,0 0 29 15,0 0 21-15,0 0-8 16,0 0-11-16,-22 0-7 16,17 0-8-16,5 0-2 15,-2 0 4-15,2 0-6 16,-5 0 7-16,3-2 4 16,-5-2 3-16,7 4-9 15,0-2-14-15,0 2 7 16,0 0-5-16,0 0-4 15,-2 0-1-15,2 0 3 0,0 0-1 16,-2 0 0 0,2 0 0-16,0 0-4 0,0 0-2 15,0-2 1-15,0 2-1 16,0 0-2-16,0 0 1 16,0 0 0-16,0 0 0 15,0 0-1-15,0 0-1 16,-2 0-2-16,2 0-4 15,0 4-2-15,0 12 7 16,0 7 2-16,0 4-1 16,0 1 1-16,0 3-1 15,0 0 1-15,0 1 0 0,0 7 2 16,0 0-2-16,0 2 1 16,0 5-1-16,0 1 0 15,0 6 1-15,0 3-1 16,0 6 1-16,6 2-1 15,3-3 0-15,-2-7 0 16,4-8 0-16,-9-8 1 16,7-7 0-16,-4-5-1 15,-3-2 0-15,3-4 2 16,-5-5 0-16,0 0-2 16,0-3 1-16,0-4-1 15,0-2-10-15,0-1-18 16,0-1-34-16,0-1-14 15,0-2-46-15,0-1-131 16</inkml:trace>
  <inkml:trace contextRef="#ctx0" brushRef="#br0" timeOffset="5071.895">15643 7616 481 0,'0'0'106'0,"0"0"-37"16,0 0-19-16,0 0-9 15,0 0-3-15,0 0-12 16,-2-3-4-16,2 3-7 16,0 0-1-16,0 0-12 15,8 0 1-15,32 0-3 16,14 0 2-16,20-3 2 15,8-3-1-15,3-2-2 16,2-2 0-16,-8-1 2 16,0 2-2-16,-15-1 0 15,-3 1 2-15,-14 1-2 0,-12 1 0 16,-1 3-1-16,-15 0 0 16,-1-1 1-16,1 3 0 15,-13 2-1-15,3-1 0 16,-3 1 0-16,-4 0 0 15,4 0-1-15,0 0 0 16,-4 0-1-16,7 0 2 16,-5 0-4-16,8 0 3 15,-1 9-1-15,2 9 0 16,5 11 2-16,0 5 0 16,6 10-1-16,-2 6 1 15,10 6 0-15,-8 6 1 16,3 1-1-16,0 0 0 15,-10 4-4-15,-3 1-8 16,-1 2 2-16,-2 3-3 0,3 1 7 16,-3-7 2-16,3-4 3 15,1-9 0-15,-7-12 1 16,6-4 0-16,-3-10 0 16,-1-8 0-16,-6-2 0 15,-4-7 0-15,0-4 0 16,0 2-3-16,0-4-9 15,-10 1-5-15,-5 1 0 16,-3-2 7-16,-9-3 6 16,-4 2-11-16,-9 1-29 15,-6-1-9-15,-10-1 9 16,-6 6 36-16,-5-1 7 0,-3 2 1 16,-1 0 12-1,0-3 27-15,-1 2-22 0,3-1 6 16,9-5 2-16,2 0-8 15,12-3 9-15,3 0 2 16,1 0 3-16,2 0-11 16,-3 0-9-16,8 0-8 15,-1 0-1-15,7-4-1 16,0-2-1-16,2-2-28 16,0 0-36-16,6-2-48 15,-2 0-17-15</inkml:trace>
  <inkml:trace contextRef="#ctx0" brushRef="#br0" timeOffset="5672.157">15930 7882 281 0,'0'0'67'0,"0"0"-15"15,0 0 9-15,0 0-1 16,0 0 1-16,0 0 13 15,-84-5-5-15,84 5-20 16,0-3-6-16,0 1-17 0,0-2-13 16,4 0 10-16,18-2-17 15,7-2-6-15,16-1 0 16,13-2 0-16,9 1 0 16,2 1 0-16,2 2 0 15,-7 2 0-15,-8 0 0 16,-11-1 0-16,-9 4-8 15,-16 0-8-15,-9 0 6 16,-9 2 2-16,-2 0 1 16,0 0-3-16,0 0-21 15,0 0-1-15,0 0-27 16,-9 0-67-16,0 0-157 16</inkml:trace>
  <inkml:trace contextRef="#ctx0" brushRef="#br0" timeOffset="6102.477">15946 8085 436 0,'0'0'86'16,"0"0"-25"-16,0 0 5 16,0 0-9-16,0 0-15 15,0 0-21-15,29 0-6 16,7 0-4-16,1 0-2 15,13-3-4-15,-4-4 1 16,-1-3-2-16,1 0-4 16,-3 0 6-16,-5 0 4 15,-9 4-3-15,-12 1-2 0,-3 0-4 16,-7 3 3-16,-3 0-4 16,-2 2-13-16,-2 0-15 15,0 0-19-15,0 0-31 16,0 0-60-16,0 0-123 15</inkml:trace>
  <inkml:trace contextRef="#ctx0" brushRef="#br0" timeOffset="6641.029">15888 8472 439 0,'0'0'75'16,"0"0"-20"-1,0 0 2-15,0 0-7 0,0 0 2 16,0 0-11-16,0 0-1 15,0 0-23-15,15 0 0 16,22-10-6-16,11-6-9 16,12 0-2-16,13-4 3 15,6-2-2-15,-4 3-1 16,-3 4 1-16,-12 3 3 16,-9 2 3-16,-18 6-7 15,-6 0 0-15,-9 2 0 16,-7 2-2-16,-11-3-7 15,0 3-11-15,0 0-1 0,0 0 0 16,-11 0 8 0,-5 0-57-16,1 0-230 0</inkml:trace>
  <inkml:trace contextRef="#ctx0" brushRef="#br0" timeOffset="7197.084">16033 8708 188 0,'0'0'218'16,"0"0"-183"-16,0 0-7 15,0 0 18-15,0 0-10 16,0 0-6-16,7 0-10 0,1 0-6 16,6-1-8-16,6-6-3 15,2 1 7-15,7-3-2 16,9-4 14-16,4 1-7 16,3-2-9-16,-1 3-4 15,1-4-1-15,-5-1-1 16,-7 5 4-16,1-2-2 15,-12 3 10-15,-4 4 7 16,-9 0 9-16,-5 4-5 16,1 2-5-16,-5 0-8 15,0 0-10-15,0 0-1 16,0 0-25-16,0 0-3 16,0 0-24-16,-5 0-68 15,1 0-317-15</inkml:trace>
  <inkml:trace contextRef="#ctx0" brushRef="#br0" timeOffset="7887.685">16064 8278 551 0,'0'0'95'0,"0"0"-25"16,0 0-11-16,0 0-6 0,0 0-8 16,0 0-12-16,0-16-9 15,20 10-5-15,11-3-11 16,14 0-8-16,11 0-2 16,6 5 2-16,3 1-2 15,-5 0 2-15,-9 3-23 16,-14-1-15-16,0 1-13 15,-16 0-2-15,-5 0-19 16,-5 0-36-16,-11 0-5 16,0-2-298-16</inkml:trace>
  <inkml:trace contextRef="#ctx0" brushRef="#br0" timeOffset="9446.354">17220 7975 351 0,'0'0'76'0,"0"0"-15"15,0 0-11-15,0 0-16 16,0 0 9-16,0 0-1 0,185-25-7 16,-158 19-2-16,-2 0-4 15,4 0 6-15,4 1-6 16,7 0-9-16,7 1-16 16,6 3-2-16,17-3-1 15,9 1 1-15,15 0 1 16,7 0-2-16,1-1 0 15,-4 3 0-15,-5-4 0 16,1 2-1-16,-9 0 0 16,-12 0-10-16,-3 0-10 15,-24 3-7-15,-8-1 17 16,-18 1-15-16,-7-3-19 0,-9 3-2 16,-4-1-13-1,0-8-30-15</inkml:trace>
  <inkml:trace contextRef="#ctx0" brushRef="#br0" timeOffset="9844.912">18435 7676 460 0,'0'0'109'15,"0"0"-68"-15,0 0-10 16,0 0-5-16,0 0 5 16,0 0-5-16,9-6-19 15,11 6-1-15,4 0 3 16,3 0-1-16,2 10-2 15,0 10-5-15,2 8-1 16,-4 5 1-16,-9 9-1 16,-3-1 2-16,-13 3 3 15,-2 3-3-15,-6-3 3 16,-32 1 3-16,-7-8 1 0,-9-1-3 16,6-7-2-16,6-2-4 15,5-6-4-15,16-10-96 16,5-7-136-16</inkml:trace>
  <inkml:trace contextRef="#ctx0" brushRef="#br0" timeOffset="17819.444">16761 7778 272 0,'0'0'2'16,"0"0"-2"-16,2 0 45 15,-2 0 26-15,0 0-15 16,0 0-13-16,0 0-6 15,0 0-9-15,0-2 8 16,0 2-11-16,0 0-14 16,0 0-3-16,0 0-2 15,0 0 0-15,0 0 10 0,0 0 4 16,0 0 0-16,0 0 6 16,0 0-8-16,0 0-5 15,0 0-7-15,0 0 0 16,0 0-6-16,12-4 1 15,19-4 1-15,25-2-2 16,15-4 1-16,16 0-1 16,13-5 2-16,23 0 0 15,10-1 6-15,12-2 7 16,-2 2-9-16,-5 1 2 16,-20 4-1-16,-18 1-7 15,-15 3 3-15,-23 1-1 16,-15 5 3-16,-18 0 4 15,-13 1 1-15,-12 4-7 0,-2-1 5 16,-2 1-4-16,0 0 2 16,0 0-3-16,0 0-3 15,0 0 0-15,0 0 0 16,0 0-28-16,0 0-41 16,0 0-50-16,7 0-124 15</inkml:trace>
  <inkml:trace contextRef="#ctx0" brushRef="#br0" timeOffset="18787.016">18618 7325 493 0,'0'0'68'0,"0"0"-19"16,0 0-21-16,0 0-21 16,0 0-2-16,0 0-5 15,-81 36-2-15,65-15 0 16,3 8 2-16,9 5 3 15,4 0 10-15,0 3-10 16,0-3 1-16,17-5-3 16,10-1 5-16,4-5 2 15,8-7-3-15,3-8 4 16,0-6 10-16,1-2-5 16,-10 0-2-16,-4-20 0 0,-12-5 13 15,-3-3 12-15,-5-3 6 16,-9-2-1-16,0-1-17 15,0-2-18-15,-18 4-3 16,-4 1-2-16,-7 6 0 16,4 9-2-16,5 6-50 15,-2 10-80-15,4 0-158 16</inkml:trace>
  <inkml:trace contextRef="#ctx0" brushRef="#br0" timeOffset="19791.726">19132 7192 412 0,'0'0'183'0,"0"0"-123"0,0 0-9 15,0 0 0-15,0 0-11 16,0 0-5-16,0-14-20 16,0 14-11-16,0 0-2 15,0 0-2-15,-7 13-8 16,-9 13 5-16,-3 12 3 16,-8 4 0-16,4 3 1 15,4 2 1-15,-1-3-2 16,-3 2 1-16,-2-6 1 15,8-2-2-15,-1-7 2 16,5-8-4-16,1-6-5 16,6-7-2-16,1-2-15 15,3-4-24-15,2-4-49 0,0 0-80 16</inkml:trace>
  <inkml:trace contextRef="#ctx0" brushRef="#br0" timeOffset="20135.297">19339 7199 448 0,'0'0'121'16,"0"0"-96"-16,0 0-11 0,0 0-8 15,0 0-4-15,0 0-2 16,25 64 25-16,-14-30-14 16,3 4 14-16,-1-4-8 15,-3-2-16-15,4-4 5 16,-3-4-5-16,3-5 3 15,-3-6-2-15,-5-1-2 16,3-6-12-16,-4-6-109 16</inkml:trace>
  <inkml:trace contextRef="#ctx0" brushRef="#br0" timeOffset="20413.067">19767 7244 613 0,'0'0'136'0,"0"0"-66"0,0 0-55 16,0 0-15-16,0 0-46 15,0 0-116-15,83-29-229 16</inkml:trace>
  <inkml:trace contextRef="#ctx0" brushRef="#br0" timeOffset="20571.052">20164 7160 640 0,'0'0'140'15,"0"0"-86"-15,0 0-19 0,0 0-26 16,0 0-9-16,0 0-43 16,35 0-151-16,-12 0-121 15</inkml:trace>
  <inkml:trace contextRef="#ctx0" brushRef="#br0" timeOffset="20713.031">20433 7138 370 0,'0'0'216'16,"0"0"-135"-16,0 0-23 16,0 0-37-16,0 0-21 15,0 0-9-15,80-32-113 16,-46 29-218-16</inkml:trace>
  <inkml:trace contextRef="#ctx0" brushRef="#br0" timeOffset="20867.506">20810 7078 652 0,'0'0'88'15,"0"0"-35"-15,0 0-31 16,0 0-7-16,0 0-15 15,0 0-100-15,13-17-433 16</inkml:trace>
  <inkml:trace contextRef="#ctx0" brushRef="#br0" timeOffset="31848.644">17249 8015 243 0,'0'0'118'0,"0"0"-75"16,0 0-1-16,0 0-10 15,0 0 10-15,0 0-15 16,0 0 2-16,-77-34-11 0,65 32 5 16,-1 2 5-16,1 0 57 15,-1 0-83-15,-3 0-2 16,1 2-1-16,-1 10-2 15,-1 2 1-15,3 3-2 16,1 2-1-16,2 1 2 16,4 2-3-16,2-2 4 15,5 1-1-15,0-2 1 16,0 1-3-16,0-2 4 16,8 0-1-16,9-3 1 15,8-6 1-15,4-3 9 16,2-4-2-16,7-2-1 0,7 0-4 15,-3 0-2 1,2-14-6-16,-1 0-10 0,-12-5-2 16,-6 1-2-16,-12-1 7 15,-9-1 13-15,-4-4 2 16,0 0 12-16,0-2 9 16,-15-3-1-16,-8 6-2 15,5 1-14-15,-7 8 9 16,2 4-6-16,-6 3-4 15,-5 7-3-15,3 0 0 16,2 0 0-16,-2 11-2 16,4 9 2-16,2 2-4 15,7 6 0-15,1 0 2 0,1-1-2 16,7 2 2-16,7-3-2 16,2-2-3-16,0-6-35 15,18-2-25-15,11-4 22 16,7-5-51-16,-3-6-319 15</inkml:trace>
  <inkml:trace contextRef="#ctx0" brushRef="#br0" timeOffset="33264.572">17236 8641 353 0,'0'0'142'15,"0"0"-117"-15,0 0-21 16,0 0 14-16,0 0 11 16,0 0-17-16,-18 31-5 15,18-22-7-15,0-3-1 16,2-2 1-16,21-1 6 16,-1-1 9-16,14-2 2 15,1 0-4-15,1 0-7 16,-9-5-1-16,-2-5-5 0,-14 0 0 15,-10-1 0-15,-3 1 0 16,0-2 1-16,-14 5 4 16,-6-2 4-16,-4 7-3 15,-3 2 2-15,0 0 6 16,9 0-5-16,-1 17 5 16,5 0-3-16,5 5-9 15,9 5 0-15,0-1-2 16,0 0-2-16,29-2 2 15,13-2 10-15,3-4-10 16,8-11-18-16,-4-7-118 16,-7 0-327-16</inkml:trace>
  <inkml:trace contextRef="#ctx0" brushRef="#br0" timeOffset="33623.21">17671 8676 497 0,'0'0'175'0,"0"0"-124"16,0 0-41-16,0 0-10 16,0 0-5-16,0 0-8 15,0 18 13-15,0-1 5 16,-5-6-4-16,3-1 4 16,-1 1-1-16,3-7-3 15,-2 0 2-15,0-4 1 0,2 0 2 16,-5 0-5-1,3 0 5-15,0 0 0 0,-2-13-2 16,-3 0 12-16,5-1 7 16,2 2-15-16,0 1 12 15,0 4-6-15,0 1-4 16,7 3-1-16,3 3-9 16,13 0-14-16,2 0 1 15,-6 10 4-15,8 8 8 16,-9 3-3-16,5-1-7 15,-4-3-50-15,-1-1-71 16,4-8-167-16</inkml:trace>
  <inkml:trace contextRef="#ctx0" brushRef="#br0" timeOffset="34079.168">18031 8626 556 0,'0'0'61'0,"0"0"-4"0,0 0-10 16,0 0-14-16,0 0-5 16,0 0-13-16,-140-30 5 15,122 44-13-15,3 4-7 16,1-2-3-16,5 3-1 16,7-6-2-16,2-1 0 15,0-1 3-15,9-6 3 16,13-2-9-16,7-3 9 0,0 0-42 15,0 0-33 1,-6-11-29-16,-8-4 52 0,-11-6 29 16,-2 2 23-16,-2-5 2 15,0-2 51-15,-4-3-2 16,-11-1 5-16,-1 2-16 16,1 2 9-16,1 5 10 15,3 10-27-15,7 5 20 16,2 4-13-16,2 2-14 15,0 0-10-15,0 0-15 16,0 0-12-16,0 24-16 16,6 13 15-16,17 8 11 15,0 4 2-15,6 1 2 0,0-2 1 16,0-2 1-16,-2-2-4 16,-2-1-52-16,-12-10-59 15,-6-9-131-15</inkml:trace>
  <inkml:trace contextRef="#ctx0" brushRef="#br0" timeOffset="38887.56">16594 8145 25 0,'0'0'359'0,"0"0"-256"15,0 0-41-15,0 0-42 16,0 0-14-16,0 0 14 16,0 0-2-16,9-21 5 0,-9 21-1 15,0 0 1-15,0 0-8 16,0 0-8-16,0 0-7 16,0 0 0-16,0 0-10 15,0 11 8-15,-2 5 2 16,-5 2 1-16,3-2-1 15,4-2 1-15,-2-2-1 16,-3-4 0-16,0-2 0 16,5 0 0-16,0-6 0 15,0 0 0-15,0 0 0 16,0 0 0-16,0 0-1 16,0 0-11-16,5 0 8 15,2-12 0-15,6 0 4 16,-2-2-2-16,1 2-1 15,-6 0 0-15,-4 4 1 0,5 2-2 16,-7 4 4-16,0 2 0 16,0 0-5-16,0 0-15 15,0 0 11-15,0 0-2 16,0 0 11-16,0 4 0 16,0-2 0-16,-5 2 0 15,3 1 0-15,2-1 0 16,-2-1-1-16,2 1 2 15,-2 2-1-15,0-2 0 16,-5 4-1-16,3-2-58 0,-6-4-131 16</inkml:trace>
  <inkml:trace contextRef="#ctx0" brushRef="#br0" timeOffset="42768.015">16790 8189 229 0,'0'0'164'0,"0"0"-99"16,0 0-19-16,0 0-17 15,0 0-9-15,0 0-12 16,0 0 3-16,7 0 0 16,-7 0-2-16,0 0-1 15,0 0-6-15,0 0-2 16,5 0-2-16,1 0-2 16,7-3 4-16,8 3 0 15,-1-1 0-15,11-3 0 16,9-1 0-16,14-2 4 15,6 1-4-15,15-2 0 0,10-4-1 16,13 0 1-16,16-6 1 16,11 0 2-16,8-2 0 15,10 0-3-15,1 1 9 16,-3 4 3-16,-12 2-6 16,2 4-6-16,8 1 3 15,6-1 10-15,9 3-9 16,-4-3 2-16,6-5 0 15,-2-1 0-15,3-1-1 16,-11 1-3-16,-5-1 8 16,-12 3-5-16,-15-1-5 15,-16 4 3-15,-13-1-1 0,-12 0 1 16,-11 1-2-16,-6 2 0 16,-14 4-1-16,-15 0 4 15,-9 1-4-15,-7 0 0 16,-9 2 0-16,2 1 2 15,-4-2-1-15,5 2 3 16,-2 0-4-16,-3 0 0 16,0-4-55-16,0 1-165 15</inkml:trace>
  <inkml:trace contextRef="#ctx0" brushRef="#br0" timeOffset="43554.401">20652 7711 485 0,'0'0'16'16,"0"0"-15"-16,0 0 22 0,0 0 27 15,0 0-11-15,0 0-5 16,200-35-8-16,-171 35-22 16,-4 2-4-16,-12 14-2 15,-7 3 2-15,-6 6 4 16,0-2 5-16,-13 2-2 15,-18-3 0-15,0-2-1 16,2-4 0-16,2-7-1 0,14-6-5 16,9-1 2-1,-4-2-2-15,8 0 7 0,0 0-4 16,2 0-3-16,23-4-3 16,11-1-18-16,-2 0 20 15,6 4-2-15,-7 1 1 16,-6 0-2-16,-8 0-7 15,-7 11-3-15,-10 3 13 16,-2 3 1-16,0-2 9 16,-14 2 2-16,-3-3-1 15,1-4-9-15,5-1-1 16,7-5-30-16,4-4-181 16</inkml:trace>
  <inkml:trace contextRef="#ctx0" brushRef="#br0" timeOffset="44002.72">21144 7750 588 0,'0'0'94'0,"0"0"-94"15,0 0-6-15,0 0-22 16,0 0 25-16,0 0 3 15,38 43 3-15,-25-30 1 16,-9-5 0-16,2-4 0 16,-6-2 0-16,0-2 1 0,0 0 7 15,0 0 3-15,0 0 3 16,-8 0-6-16,2-6-8 16,-3-5-2-16,7-4-2 15,2 1-1-15,0 1 1 16,25 1-11-16,8 1-10 15,11 3 16-15,0 0 4 16,-3 2 1-16,-12 1-1 16,-14 4 0-16,-5 1-4 15,-10 0 1-15,0 0 4 16,0 0 12-16,0 0 12 16,0 0-6-16,-12 3-1 15,1 6-8-15,5 1-7 16,-4 2-1-16,10 0 1 15,0 2-4-15,2-2-1 0,27-1-80 16,14-4-62-16</inkml:trace>
  <inkml:trace contextRef="#ctx0" brushRef="#br0" timeOffset="44246.874">21728 7782 87 0,'0'0'565'16,"0"0"-492"-16,0 0-14 15,0 0-11-15,0 0-13 16,0 0-13-16,-80-46-13 16,48 46-7-16,-3 0-2 15,4 7-1-15,-3 7 0 0,12 3-2 16,6-1-1 0,9 0-5-16,7-4-5 0,0 0-31 15,23-6-4-15,8-6 3 16,11 0 11-16,-1 0-25 15,-6-8 0-15,-6-9-21 16,-5-4-106-16</inkml:trace>
  <inkml:trace contextRef="#ctx0" brushRef="#br0" timeOffset="44438.132">21694 7618 398 0,'-13'-25'134'0,"0"10"-52"15,8 3 5-15,-2 7-11 0,7 4 10 16,0 1-32-16,0 0-54 15,0 0-1-15,12 22-38 16,16 12 36-16,6 11 3 16,4 4 2-16,-7 1 4 15,0 0 0-15,-6-2 2 16,-1-2-8-16,-10-6-57 16,-8-12-119-16</inkml:trace>
  <inkml:trace contextRef="#ctx0" brushRef="#br0" timeOffset="45170.94">22525 7499 717 0,'0'0'79'16,"0"0"-33"-1,0 0-5-15,0 0-2 0,0 0-31 16,0 0-8-16,-9 4-15 16,9 17 10-16,9 1 1 15,18-2-5-15,8-4 9 16,10-6-28-16,7-5-22 15,-1-5-35-15,-4 0-30 16,-5 0-33-16,-15-11 61 16,-12-8 7-16,-15 2 80 15,0 0 81-15,-13 1-13 16,-14 5 11-16,-4 2-46 16,2 7-22-16,2 2 30 0,5 0 4 15,6 11-26 1,3 11-19-16,9 2 3 0,4 2-3 15,0-4 2-15,9 0-1 16,15-6-1-16,14-4 11 16,8-5-1-16,6-4-10 15,6-3-63-15,-4 0-20 16,-8-6-111-16</inkml:trace>
  <inkml:trace contextRef="#ctx0" brushRef="#br0" timeOffset="46298.524">23111 7495 299 0,'0'0'347'16,"0"0"-270"-16,0 0-33 0,0 0-41 15,0 0-3-15,0 0-11 16,0 11 5-16,12 7 5 16,-4 0 2-16,1 1 1 15,-4-2-1-15,4-3-1 16,-7-2 3-16,0-6-3 15,-2-5-5-15,0-1-20 16,0 0 17-16,0 0 8 16,-6 0 3-16,-4-14-2 15,8 0-1-15,2-2 1 16,0 1-4-16,18-2 2 16,11 4-30-16,2 2 7 15,-2 6 13-15,-6 2 11 16,-10 3-7-16,-11 0 6 15,-2 0-1-15,0 0-3 0,0 0-2 16,0 0 4-16,0 0-1 16,0 3 4-16,0 8 15 15,0 4-11-15,0-1 2 16,0 1 4-16,0 2 6 16,0-3-7-16,2-2-5 15,12-3-3-15,10-3 3 16,3-1 2-16,4-5 12 15,0 0-18-15,0 0-13 16,-6-18-46-16,-9-2 18 16,-12 0 40-16,-4-4 1 15,0 4 18-15,0 1 24 0,0 5 16 16,0 6-14-16,-2 6-16 16,2 2-12-16,0 0-16 15,0 0-12-15,0 14-3 16,0 6 13-16,7 2 2 15,-1-1 0-15,3-5 1 16,-7-5 1-16,3-2-1 16,-5-5-1-16,0-4-7 15,0 0-1-15,0-3 1 16,0-15 1-16,0-4-24 16,0-2 23-16,0 5 6 0,0-2 1 15,7 6-1 1,-1 0 1-16,7 8-4 0,5 2-1 15,3 3 0 1,-4 2-1-16,3 0 1 0,-1 0 4 16,-11 0 0-16,1 0-1 15,-9 0-7-15,0 7-9 16,0 2 12-16,0-1 6 16,0 4 0-16,0 0 5 15,-11 2 8-15,7 1 6 16,2 1-13-16,2 2-5 15,0-2 0-15,0 0-1 16,0-2 0-16,15-3 0 16,3-5 4-16,8-3 3 15,3-3 2-15,-2 0 1 0,4-16-3 16,-6-11-3-16,-1 0-2 16,-3-6 1-16,-8 3 3 15,-7 2 22-15,1 3 1 16,-7 11 13-1,0 3 1-15,0 7-10 0,0 4-5 16,0 0-28-16,0 0-6 16,0 0-12-16,0 17 13 15,0 0 4-15,5 1 1 16,6-2-1-16,-5-2 1 16,10-4 0-16,4-3-5 15,-6-3-3-15,-4-4 1 16,-3 0 7-16,-7 0 8 15,0 0 3-15,0-11-10 0,0 1-1 16,-2-1-2-16,-13 0 2 16,-4 3-3-16,11 2-14 15,1 2-33-15,5 0-66 16,2 2-180-16</inkml:trace>
  <inkml:trace contextRef="#ctx0" brushRef="#br0" timeOffset="46718.13">24187 7425 506 0,'0'0'218'15,"0"0"-187"-15,0 0-31 0,0 0-7 16,0 0 2-16,0 0 5 16,0 56 4-16,0-38-3 15,0-1 0-15,-2-5 1 16,0-2 0-16,2-5 0 15,0-2-2-15,-2-3-27 16,2 0 3-16,-5-3 23 16,3-12-81-16,2-3 35 15,0 0 28-15,0 0 18 16,11 3 0-16,9 1-3 16,3 4-11-16,4 3 10 15,-6 1 3-15,0 3 0 16,-8 1 2-16,-6 0 1 0,0 2 8 15,-5 0-2-15,-2 0 10 16,0 0 5-16,0 0 4 16,0 0 5-16,0 0-2 15,0 0-5-15,0 2-6 16,-2 10 9-16,-5 2-8 16,5 0-7-16,2 3-7 15,0-3-5-15,11-3-9 16,4-4-152-16</inkml:trace>
  <inkml:trace contextRef="#ctx0" brushRef="#br0" timeOffset="54413.553">16686 8109 143 0,'0'0'90'16,"0"0"-28"-16,0 0-18 16,0 0-2-16,0 0-19 15,0 0 2-15,0 0-14 0,-25 16 4 16,25-15-4-16,0-1-2 16,0 0-8-16,-2 3-1 15,0-3 0-15,2 3 3 16,-7 0-2-16,5-2 1 15,2 4-2-15,-3-3 0 16,1 2 3-16,-5-2-1 16,1 4 0-16,-3-2 2 15,7 0 0-15,-3-2-4 16,5 1 1-16,0-3-1 16,0 0 1-16,0 0 6 0,0 0 6 15,0 0 15 1,0 0-10-16,12-9-11 0,5-3-6 15,1 0-1 1,0 1 0-16,-3-2 0 0,-1 5 2 16,-5 2-2-16,-5 4 0 15,1 2 1-15,-5 0-1 16,0 0-1-16,0 0-13 16,-7 0 6-16,-9 14 8 15,-1 2 1-15,-6 0 0 16,8-2-1-16,-1-1 0 15,3-6 1-15,11-1-1 16,-1-4 0-16,1 0 0 16,2-2 0-16,0 0 0 15,0 0 3-15,0 0 2 0,0 0 0 16,9-6-2-16,4-4-3 16,1 2-7-16,-3 2 7 15,-9 4 0-15,-2 2 0 16,0 0 0-16,0 0-3 15,0 0-13-15,0 0 14 16,-6 4 0-16,-4 4 2 16,1 2 0-16,3 1 0 15,-5 0-34-15,9-3-438 16</inkml:trace>
  <inkml:trace contextRef="#ctx0" brushRef="#br0" timeOffset="57481.158">24885 6832 222 0,'0'-3'150'16,"0"2"-74"-16,2 1-7 16,-2-3-26-16,2 3-15 15,0-3-1-15,3 0-8 16,-3 0 3-16,-2-2-2 15,0 5 0-15,3-1 5 16,-3 1-5-16,0 0-7 16,0 0-7-16,0 0-2 15,0 0-1-15,0 0-1 0,0 0-2 16,0 0 0-16,0 0-2 16,0 0-4-16,0 1-1 15,0 11 5-15,0 5 2 16,-3 4 0-16,-8 6 1 15,2 5 0-15,1 4-1 16,-6 5 0-16,1 2 0 16,-3 3 1-16,1 4-1 15,-6 2 1-15,1 7-1 16,-9 3 0-16,-7 7 3 16,1 0-3-16,-3 1 0 15,3-1 0-15,-1-5 2 0,0-4-2 16,7-6 0-16,-2-8 0 15,-1-3 0-15,9-5 3 16,-4-4-3-16,4-5 0 16,3-1 1-16,-2-3 1 15,4-6 0-15,3 0-2 16,3-7 0-16,8-4 0 16,-5-2 0-16,5-1-4 15,-1-2 3-15,-6 3-24 16,0-3-42-16,-3 2-23 15,3-5-147-15</inkml:trace>
  <inkml:trace contextRef="#ctx0" brushRef="#br0" timeOffset="66494.176">25970 6859 366 0,'-7'-7'75'16,"3"2"-7"-16,2 4-10 16,-7-5-13-16,4 2-16 15,-2 0-5-15,1 0-2 16,2-1-2-16,-5 1 2 15,-1 4 1-15,-3-2-4 16,-3 1-15-16,-5 1-1 16,-16 0-3-16,2 0 0 15,-7 0 0-15,0 3 1 0,-1 10 0 16,12 1-1-16,-5 1 0 16,5 10 0-16,2 0-3 15,2 6 2-15,7 5-3 16,5 2-4-16,4 5 7 15,9 2-1-15,-4 1-2 16,6 1 3-16,0-3-1 16,8-4-3-16,11-6 4 15,10-7 2-15,7-4 3 16,5-7 4-16,3-6-2 16,1-6-3-16,-1-4 5 15,-2 0 2-15,-11 0 9 0,-8 0-11 16,-15-2-2-1,0-6-6-15,-6-3-11 0,2-6-264 16</inkml:trace>
  <inkml:trace contextRef="#ctx0" brushRef="#br0" timeOffset="67185.331">26106 7074 361 0,'0'0'63'0,"0"0"-21"0,0 0 1 15,0 0 9-15,0 0-18 16,0 0 6-16,-14-18-2 16,8 16-5-16,-3 1 9 15,-5 1-22-15,1 0-18 16,-3 0-2-16,-3 1-5 16,3 15 4-16,-9 2-4 15,8 3 0-15,-4 5 4 16,11 2-1-16,-2 1-2 15,12 1 3-15,0-1-4 16,0-3-5-16,12-4 7 16,7-2 3-16,8-4 4 15,2-6 2-15,6-6-5 0,4-4 8 16,1 0-5-16,-5 0-1 16,1-4 3-16,-9-10 2 15,-11-4 20-15,-1-3 9 16,-15-2-6-16,0-4 5 15,0-2-21-15,-23-2 6 16,-6-1-6-16,-2 4-7 16,0 3-3-16,3 5-5 15,3 3-2-15,7 10-19 16,7 3-29-16,7 4-40 16,4 0-113-16</inkml:trace>
  <inkml:trace contextRef="#ctx0" brushRef="#br0" timeOffset="67866.259">26422 7147 137 0,'0'0'164'0,"0"0"-154"16,0 0 28-1,0 0 4-15,0 0-18 0,0 0-15 16,23 108 2-16,-23-96 3 15,2-2-5-15,-2-6 0 16,0 0 3-16,0-3 9 16,0-1 7-16,0 0-2 15,-10 0-14-15,4 0-6 16,4-9 2-16,-5-7-5 16,7-3 17-16,0-2 5 0,0-1-12 15,0 1-8-15,7 6 0 16,9 2 0-16,11 7 4 15,1 6-9-15,3 0 0 16,0 0-6-16,-2 6 3 16,-4 8-2-16,-7 3 2 15,-5-4-2-15,-3 0 2 16,-8-3 3-16,-2-2 2 16,0-2 1-16,0-4 8 15,-14-2 13-15,1 0-10 16,-1 0-5-16,5-4 4 15,5-10 1-15,4-7 1 16,0 2 5-16,0-6 1 16,25 6-11-16,4 2-5 15,13 6-5-15,2 7-1 0,1 4 1 16,-1 0 3-16,-3 7 1 16,-8 15 5-16,-4 7-5 15,-7 2-3-15,-6 8 4 16,-5 1 3-16,-9-2-8 15,-2-2-56-15,0-10-267 16</inkml:trace>
  <inkml:trace contextRef="#ctx0" brushRef="#br0" timeOffset="68635.985">27200 7061 86 0,'0'0'526'16,"0"0"-442"-16,0 0-13 15,0 0-10-15,0 0-10 16,0 0-11-16,0-8-18 16,0 8-14-16,0 0-8 15,0 11-20-15,6 19 6 0,4 14 14 16,5 10 0 0,1 7 4-16,-1 1-3 0,1-5-1 15,-1-4 4-15,-3-4-2 16,-1-10-1-16,-3-5 2 15,-1-7-3-15,-4-8-11 16,1-5-55-16,-4-8-56 16,0-6-105-16</inkml:trace>
  <inkml:trace contextRef="#ctx0" brushRef="#br0" timeOffset="68872.243">27291 7167 484 0,'0'0'49'0,"0"0"-30"16,0 0 0-16,0 0-1 15,0 0 10-15,0 0-12 16,168 58-12-16,-168-22 2 16,0-2 0-16,-25-1 8 15,-20-6 18-15,-6-4 1 16,-5-6-27-16,7-5-6 15,7-6-16-15,9-6-103 16,6 0-416-16</inkml:trace>
  <inkml:trace contextRef="#ctx0" brushRef="#br0" timeOffset="69741.627">27688 6997 574 0,'0'0'95'0,"0"0"-11"16,0 0-7-16,0 0-20 15,0 0-14-15,0 0-12 0,0-31-15 16,0 31-16-1,0 0-6-15,0 26-23 0,6 10 22 16,10 13 7 0,4 5 3-16,2 1 1 0,3 3 2 15,0-5-5-15,4-5 0 16,0-8-1-16,0-12 6 16,8-6-6-16,5-12-3 15,10-8-36-15,4-2-25 16,-1-6-32-16,1-18-7 15,-13-7 5-15,-12 0 66 16,-14 0 32-16,-5 2 16 16,-12 8 50-16,0 5 41 15,0 9 3-15,0 7-20 16,0 0-32-16,-2 0-50 0,-8 7-8 16,6 18-9-16,4 1 8 15,0 0-14-15,0 0 15 16,4-5-1-16,19-2 0 15,-1-9-149-15,7-8-164 16</inkml:trace>
  <inkml:trace contextRef="#ctx0" brushRef="#br0" timeOffset="69879.29">28352 7132 739 0,'0'0'86'0,"0"0"-41"15,0 0-45-15,0 0-58 16,0 0-169-16</inkml:trace>
  <inkml:trace contextRef="#ctx0" brushRef="#br0" timeOffset="71466.686">28731 7144 553 0,'0'0'131'16,"0"0"-58"-16,0 0-45 15,0 0-10-15,0 0-16 16,0 0-2-16,-71 41-1 16,65-13-6-16,6 0 4 15,0-2 3-15,23-2 1 16,10-6-1-16,8-8-31 15,3-5-40-15,-2-5 4 0,-3 0-25 16,-10-19-47-16,-16-5 103 16,-11 0 36-16,-2-2 109 15,-2 6-28-15,-21 1 0 16,2 8-27-16,-4 7-1 16,2 4-37-16,5 0-16 15,7 5 0-15,3 16-7 16,8 5-1-16,0 0 2 15,0 0 6-15,15-6 5 16,12-4-3-16,2-5-2 16,0-10-38-16,0-1 4 0,0 0-19 15,-9-16-26 1,2-6-39-16,-13-2 118 0,-2-1 3 16,-3 1 14-16,-4 5 78 15,0 5-47-15,0 7-19 16,0 6 6-16,0 1-26 15,0 0-9-15,0 4-13 16,-4 9 11-16,-6 2 1 16,4-2 1-16,-1-2 1 15,1-3-1-15,6-7-22 16,0-1-48-16,0 0 35 16,13-4 26-16,16-12-103 15,2-2 78-15,0 2-60 16,-2 0 65-16,-6 4 29 15,-8 2 113-15,-6 7 15 16,-4 3-30-16,-3 0-20 0,-2 0-14 16,0 0-38-16,0 0-26 15,0 16 0-15,0 6 1 16,11 2 13-16,-4 0-2 16,8-2-4-16,8 0 0 15,6-4-8-15,13-6-24 16,3-8-132-16</inkml:trace>
  <inkml:trace contextRef="#ctx0" brushRef="#br0" timeOffset="71692.739">29780 7136 718 0,'0'0'77'16,"0"0"-31"-16,0 0-6 15,0 0-35-15,0 0 4 16,0 0-3-16,62 141 4 16,-55-76 0-16,-3 6 0 15,-4-5 0-15,0-2 2 16,0-10-12-16,0-11-35 16,0-20-123-16,-2-18-190 15</inkml:trace>
  <inkml:trace contextRef="#ctx0" brushRef="#br0" timeOffset="71909.929">30065 7160 501 0,'0'0'41'0,"0"0"-3"15,0 0 3-15,0 0-7 16,0 0 3-16,0 0 0 15,-98 268-2-15,42-251 5 16,8-5-18-16,3-10-2 16,11-2-20-16,12 0-1 15,9-16-69-15,13-10-115 0</inkml:trace>
  <inkml:trace contextRef="#ctx0" brushRef="#br0" timeOffset="72291.738">30154 7141 659 0,'0'0'47'16,"0"0"4"-16,0 0 25 16,0 0-8-16,0 0-18 15,0 0-17-15,42-28-10 16,-39 28-23-16,4 0-6 0,-3 11-13 15,5 18 19 1,5 6 6-16,-8 8 1 0,-4 0-1 16,5-2-2-16,-7-5 0 15,0-6-4-15,2-8 0 16,0-10-11-16,2-8 1 16,2-4-8-16,9 0 18 15,7 0 3-15,18-6 9 16,7-10-8-16,6 0-2 15,1 4-1-15,2 2 0 16,-7 4-2-16,-9 6 0 16,-15 0-1-16,-19 0 2 15,-6 0-24-15,-6 0-133 0,-23 0-162 16</inkml:trace>
  <inkml:trace contextRef="#ctx0" brushRef="#br0" timeOffset="75433.401">19894 6913 235 0,'0'0'114'16,"0"0"-99"-1,0 0 33-15,0 0 87 16,0 0-94-16,0 0 2 0,0 0 4 16,118-33-15-16,-95 33-12 15,-2 0-3-15,6 8-4 16,-2 13-8-16,4 2 0 15,-4 12 1-15,-4 8-6 16,4 6 7-16,-5 6-5 16,-7 3-1-16,-3 6 0 15,-10 5-1-15,0-2 0 16,-25-3 10-16,-6-5 0 16,2-11-6-16,0-5 0 15,11-11-3-15,3-8-1 16,5-6-6-16,6-8-16 0,4-4-12 15,0-4-25 1,0-2-8-16,27 0 63 0,12 0 4 16,25 0 2-16,5 0-2 15,-5 4 0-15,-4 17 0 16,-9 6-9-16,-20 4 6 16,-15 7-4-16,-16 1-11 15,-2 8 5-15,-31 0 13 16,-17 3 4-16,2-3 16 15,-4-5 2-15,5-6 1 16,14-4-9-16,9-6 4 16,8-6-7-16,14-6 0 15,2-2-11-15,0 2 1 16,29-1 5-16,4-2 6 0,9 0-4 16,-9-2-2-16,-8 1-6 15,-15 3 0-15,-10 1-7 16,0 4-18-16,-8 4 25 15,-9 0 7-15,-10 0 1 16,7 0-5-16,-5-4-1 16,10-4-1-16,-1-1 0 15,5-7 1-15,7 1-2 16,-3-3-17-16,7-4-61 16,-2 0-142-16</inkml:trace>
  <inkml:trace contextRef="#ctx0" brushRef="#br0" timeOffset="76397.553">20596 7910 225 0,'0'0'168'0,"0"0"-120"0,0 0 3 16,0 0 25-16,0 0-8 15,0 0-18-15,0-2-13 16,0 2-11-16,0 0-10 16,0 0-9-16,0 0-5 15,0 0-2-15,0 0-6 16,0 0-5-16,0 0-1 15,11 9 11-15,0 2 1 16,3 2 1-16,1 3 5 16,3-1-3-16,0 6 0 15,6-3 0-15,1 3-2 0,4 2-1 16,4 1 0 0,8 0 3-16,3 2-2 0,0 0 1 15,3 0 1-15,9 4-3 16,2-2 5-16,13 2-4 15,2 1-1-15,8-3 4 16,4 4-2-16,-12-4-1 16,-2 2 1-16,-1-4-1 15,-1-2-1-15,2-2 0 16,5-8 0-16,13-4 2 16,20-10 1-16,13 0 0 15,19 0-2-15,13-8 3 16,4-10-4-16,2 2-2 15,5-5 2-15,-16 6 0 0,-6-3 0 16,-12-1 0-16,-8 0 0 16,-7 1 0-16,-3-4-2 15,3 0-1-15,-2-3 2 16,11-2-6-16,-7-1-3 16,0-3-1-16,-7 5-3 15,-4 0 4-15,-13 6 5 16,-23 4-1-16,-17 6 3 15,-25 4 1-15,-21 4 0 16,-8 2 1-16,0 0 1 16,-2 0-39-16,-18-2-246 15</inkml:trace>
  <inkml:trace contextRef="#ctx0" brushRef="#br0" timeOffset="76954.563">24754 8079 466 0,'0'0'32'16,"0"0"-5"-16,0 0-10 15,0 0 1-15,0 0-11 16,0 0 7-16,106 134 10 16,-106-75 23-16,0-3-19 15,-11-4-2-15,-9-6-11 16,-3-10-7-16,2-5 1 16,-4-8-9-16,7-7-23 15,3-5-46-15,4-10-115 16</inkml:trace>
  <inkml:trace contextRef="#ctx0" brushRef="#br0" timeOffset="77369.199">25482 8159 553 0,'0'0'104'15,"0"0"-53"-15,0 0 4 16,0 0-3-16,0 0-31 0,0 0-21 16,-53 34-2-16,41-5-5 15,8 0-7-15,4-1 6 16,0 3 0-16,0-5 7 15,20-5 1-15,9-2 3 16,7-9 1-16,-3-8 2 16,7-2-2-16,-11-2 7 15,0-16 18-15,-4-4-2 16,-17 0 11-16,0-2 11 16,-8-1-19-16,0 3-14 15,-12 2 3-15,-5 5-14 16,-6 2-5-16,5 7-8 0,3 6-37 15,-1 0-70-15,5 0-142 16</inkml:trace>
  <inkml:trace contextRef="#ctx0" brushRef="#br0" timeOffset="78097.701">26150 8035 472 0,'0'0'123'0,"0"0"-72"16,0 0-10-16,0 0 34 15,0 0-10-15,0 0-16 16,7-20-13-16,-7 20-36 0,0 0-10 16,-7 14-3-16,-8 12 13 15,-1 12 2-15,-9 14-2 16,4 10 1-16,-16 10-1 15,6 3 1-15,-2-5 5 16,4-8 1-16,5-11-6 16,6-10 1-16,9-15 0 15,5-12-3-15,2-6 1 16,2-8 0-16,0 0-1 16,0 0 1-16,0-2 6 15,2-14-6-15,13-4-39 16,3-2-50-16,-3 0-99 0</inkml:trace>
  <inkml:trace contextRef="#ctx0" brushRef="#br0" timeOffset="79247.132">26389 8163 562 0,'0'0'105'16,"0"0"-35"-16,0 0-3 16,0 0-3-16,0 0-3 15,0 0-19-15,0-6-15 16,0 6-27-16,0 0-5 16,4 0-10-16,5 15-1 15,5 8 16-15,-1 6 9 16,3 0-9-16,-3 1-10 15,14-1-35-15,-5-3-46 0,5-8-125 16</inkml:trace>
  <inkml:trace contextRef="#ctx0" brushRef="#br0" timeOffset="79433.118">26933 8303 572 0,'0'0'216'0,"0"0"-153"0,0 0-63 16,0 0-41-16,0 0-118 16</inkml:trace>
  <inkml:trace contextRef="#ctx0" brushRef="#br0" timeOffset="79588.608">27574 8238 672 0,'0'0'121'16,"0"0"-94"-16,0 0-22 0,0 0-5 15,0 0-48 1,0 0-169-16</inkml:trace>
  <inkml:trace contextRef="#ctx0" brushRef="#br0" timeOffset="79746.923">27908 8174 659 0,'0'0'98'15,"0"0"-62"-15,0 0-1 16,0 0-35-16,0 0-13 15,0 0-115-15,29-2-6 16,-15 2-171-16</inkml:trace>
  <inkml:trace contextRef="#ctx0" brushRef="#br0" timeOffset="79859.672">28107 8172 509 0,'0'0'187'0,"0"0"-98"15,0 0-40-15,0 0-31 16,0 0-18-16,0 0-27 15,-18 0-141-15</inkml:trace>
  <inkml:trace contextRef="#ctx0" brushRef="#br0" timeOffset="82798.669">29557 8069 452 0,'0'0'87'15,"0"0"-30"-15,0 0-3 16,0 0-15-16,0 0 10 16,0 0-19-16,-9-18-1 15,9 16-9-15,0 2-12 16,-2 0-5-16,2 0-3 0,-5 0 0 16,5 0 0-1,0 0 0-15,0 0 5 0,0 0-4 16,0 0 1-16,0 0 0 15,0 0 4-15,0 0 4 16,0 0-2-16,-2 0-7 16,0 0-1-16,-2 4-10 15,-5 14 1-15,5 6 8 16,4 3 0-16,0-2-5 16,4-3 2-16,23-2-2 15,6-2-5-15,9-7 9 16,2-4 2-16,-1-7-10 0,4 0-19 15,-12 0-14-15,-8-1 18 16,-11-18 14 0,-12-1 7-16,-4-4 8 0,0 2 0 15,0 1 5-15,-18 2 15 16,-6 6 6-16,0 3 2 16,-1 8-18-16,-2 2 3 15,-2 0-14-15,0 7 1 16,0 15-4-16,5 6-9 15,10 0 7-15,6 4 0 16,8-4-1-16,0 0 2 16,17-3-4-16,22-8 2 0,13-3 0 15,11-7-6-15,-3-7-100 16,8 0-322-16</inkml:trace>
  <inkml:trace contextRef="#ctx0" brushRef="#br0" timeOffset="83055.343">30063 8079 554 0,'0'0'56'0,"0"0"-49"15,0 0 0-15,0 0 31 16,0 0-6-16,0 0-19 16,129 62 2-16,-102-50-9 15,4-6-2-15,4-2-4 16,-1-4-68-16,-5 0-273 16</inkml:trace>
  <inkml:trace contextRef="#ctx0" brushRef="#br0" timeOffset="83234.261">30281 8063 408 0,'0'0'171'0,"0"0"-131"16,0 0-17-16,0 0-5 0,0 0-2 16,0 0-7-16,-127 96-1 15,107-70-6-15,7 0-2 16,6-4 0-16,7-8-80 15,0-8-280-15</inkml:trace>
  <inkml:trace contextRef="#ctx0" brushRef="#br0" timeOffset="83633.459">30449 8059 578 0,'0'0'30'16,"0"0"-30"-16,0 0-3 16,0 0-4-16,0 0-3 15,0 0 10-15,93 56 8 16,-64-52-1-16,-2-1 2 15,-5-3-2-15,-6 0 1 16,-3 0-2-16,-9-9 1 16,-4-5-1-16,0 1-1 15,0 2 1-15,-4 5 8 0,-3 2 32 16,-1 2-27-16,0 2 13 16,4 0-6-16,2 0-26 15,-3 0-1-15,5 12-5 16,0 4-4-16,0 2 8 15,23-2 2-15,6-5-10 16,4-6-95-16,1-5-370 16</inkml:trace>
  <inkml:trace contextRef="#ctx0" brushRef="#br0" timeOffset="83797.645">31035 8099 619 0,'0'0'170'0,"0"0"-156"16,0 0-2-16,0 0 3 0,0 0-15 15,0 0-4-15,-10 6-112 16,10-6-100-16</inkml:trace>
  <inkml:trace contextRef="#ctx0" brushRef="#br0" timeOffset="89513.326">29822 8971 442 0,'0'0'111'16,"0"0"-36"-16,0 0-23 15,0 0-16-15,0 0 25 16,0 0-26-16,0 0 1 15,7-28-3-15,-7 24 2 16,0 2-9-16,0 2-5 16,0 0-11-16,0 0-10 15,0 0-8-15,-3 0-6 0,1 4-2 16,2 10 16-16,0 0 0 16,0 5-4-16,0-4-8 15,2-2 2-15,19 0-6 16,3-3-12-16,10-3 18 15,-3-2 6-15,4-3-12 16,1-2-9-16,-5 0-2 16,-4 0-23-16,-7 0 17 15,-7-3 10-15,-3-9 23 16,-6-2 2-16,-2 2 3 16,-2-3 9-16,0 1 8 15,0 2-17-15,-6-2 15 16,-4 4-10-16,2 2 5 0,-5 4-2 15,-1 0-4-15,-1 2-6 16,-8 2-3-16,3 0 0 16,-5 0 1-16,6 12-2 15,-4 4-2-15,6 6 2 16,5 5-6-16,8-1 2 16,4-1 2-16,0 1 2 15,2-3 0-15,25-3 1 16,8-6-14-16,10-4 14 15,4-6 0-15,2-4-15 16,-2 0-43-16,-4 0-41 16,-3-10-149-16</inkml:trace>
  <inkml:trace contextRef="#ctx0" brushRef="#br0" timeOffset="90057.841">30399 9029 204 0,'0'0'62'16,"0"0"-39"-16,0 0 2 15,0 0-5-15,0 0-4 16,0 0 8-16,16 68-15 15,-11-68 5-15,-5 0-9 16,0 0 8-16,0 0 43 16,0 0-2-16,-5 0-44 15,-2 0-10-15,3-9-3 0,-3-1-5 16,7 0-8-16,0-1 16 16,0 1 3-16,2 1 23 15,19-4-26-15,8 7-2 16,0 0 2-16,0 5 11 15,0 1 8-15,2 0-2 16,-5 0 13-16,-4 7 1 16,-3 12-18-16,-11-1-12 15,-1 4 0-15,-7 0 5 16,0 0-6-16,2-4-57 16,2-7-259-16</inkml:trace>
  <inkml:trace contextRef="#ctx0" brushRef="#br0" timeOffset="90586.578">30981 9104 620 0,'0'0'136'0,"0"0"-93"16,0 0 12-16,0 0-3 15,0 0-10-15,0 0-24 16,-75-83-17-16,40 81-2 15,2 2 0-15,4 0 1 16,0 0 0-16,7 0-3 16,2 6 3-16,5 4-2 0,3-2-3 15,8 2-13-15,4 0-19 16,0 2 13-16,0 1-19 16,20-5-10-16,5-3 14 15,1 0 9-15,1-5-23 16,-9 0 5-16,-3 0 14 15,-3 0 24-15,-4-14-19 16,-3-4-2-16,-1-3 11 16,0-4-13-16,2-2 33 15,-4-3 32-15,-2 2 12 16,0 4 7-16,0 2 0 16,0 6 0-16,0 4 10 15,0 4-12-15,0 6-7 0,0 2-13 16,0 0-22-1,0 0-7-15,0 0-7 0,0 0-14 16,6 20 5-16,5 6 16 16,3 8 1-16,1 3-1 15,1 5 3-15,1 0 2 16,4-1-2-16,-1 0 0 16,-3-3 0-16,2-6-3 15,-6-8-105-15,-5-11-155 16</inkml:trace>
  <inkml:trace contextRef="#ctx0" brushRef="#br0" timeOffset="90749">31157 9132 583 0,'0'0'103'15,"0"0"-103"-15,0 0-34 16,0 0-165-16</inkml:trace>
  <inkml:trace contextRef="#ctx0" brushRef="#br0" timeOffset="90945.604">31388 9043 598 0,'0'0'158'0,"0"0"-125"16,0 0-25-16,0 0-8 16,0 0-82-16,0 0-294 15</inkml:trace>
  <inkml:trace contextRef="#ctx0" brushRef="#br0" timeOffset="91068.514">31770 9029 378 0,'0'0'0'15</inkml:trace>
  <inkml:trace contextRef="#ctx0" brushRef="#br0" timeOffset="93787.327">27000 7797 388 0,'0'0'153'15,"0"0"-95"-15,0 0-33 16,0 0 0-16,0 0 8 16,0 0 0-16,0 0-16 15,2 0-10-15,-2 0 0 16,0 0-7-16,0 0 0 15,8 0 0-15,13 0 0 0,6 0 0 16,2 0 1-16,6 0-1 16,3 0-1-16,-5 0 1 15,7 0 1-15,3 0-1 16,1 0 1-16,10 0-2 16,4-3 2-16,11-1 0 15,6 0-1-15,8 0 0 16,4-2 0-16,6 2 2 15,21 2-2-15,15 0 2 16,19 2-2-16,-4 0 2 16,3 0-2-16,0 0 2 15,-2 0 1-15,4 0-3 0,0 0 0 16,1 0 0-16,-3 0 2 16,-9 0-2-16,-18 0-2 15,-15 2 2-15,-15 2 1 16,-28 0-1-16,-18 0-2 15,-21 0 0-15,-19-2-1 16,-4 0-8-16,0-2 11 16,0 3-2-16,-18 3-31 15,-11-5-63-15,0 2-298 16</inkml:trace>
  <inkml:trace contextRef="#ctx0" brushRef="#br0" timeOffset="103122.699">29798 6322 172 0,'0'0'295'15,"0"0"-247"-15,0 0-16 16,0 0 15-16,0 0 0 15,0 0-1-15,0 0-31 16,24-62 9-16,-24 58 1 16,0 2-8-16,0 1 8 15,0 1-8-15,0 0-7 16,0 0-4-16,0 0 3 16,0 0-2-16,0 0-5 15,0 0-1-15,0 0 1 16,0 0-1-16,0 0 2 0,0 0 0 15,0 0 1-15,0 0-3 16,0 0 1-16,0 0-1 16,0 0 2-16,0 0 2 15,0 0-4-15,0 0-1 16,0 0 0-16,0 0-1 16,0 0-2-16,0 0 0 15,0 0-1-15,0 0-1 16,2 1-3-16,8 15 7 15,-6 6 1-15,9 4 0 16,1 0 0-16,-3 4 0 16,3 3 0-16,-8-4 0 15,3 2 0-15,-3-4 2 0,1 0-2 16,-2-3 3-16,-5-2-2 16,0 0 1-16,0-4-2 15,0-2 0-15,0-4 1 16,0 0-1-16,0 0-5 15,0 4-34-15,0-2-54 16,-10-1-103-16</inkml:trace>
  <inkml:trace contextRef="#ctx0" brushRef="#br0" timeOffset="103419.515">29597 6625 467 0,'0'0'115'16,"0"0"-78"-16,0 0-1 15,0 0-10-15,0 0-11 16,0 0-13-16,112-60-2 0,-45 54 0 16,6 0 0-1,3 0 0-15,-5 1-36 0,-11-2-181 16</inkml:trace>
  <inkml:trace contextRef="#ctx0" brushRef="#br0" timeOffset="103647.598">30268 6425 435 0,'0'0'153'0,"0"0"-145"0,0 0-8 15,0 0-13 1,0 0 9-16,0 0-2 0,15 42 6 15,16-28 5-15,10-3 3 16,3-5 6-16,1-6-14 16,2 0-66-16,-14 0-111 15</inkml:trace>
  <inkml:trace contextRef="#ctx0" brushRef="#br0" timeOffset="103814.168">30573 6429 332 0,'0'0'174'15,"0"0"-84"-15,0 0-43 16,0 0-20-16,0 0-2 15,0 0 2-15,-95-22-16 16,87 22-10-16,6 11-1 16,2 3-3-16,0 2-6 0,0 3 9 15,2 0 9-15,19 4-2 16,-1 2-7-16,2-6-4 16,-2-7-149-16</inkml:trace>
  <inkml:trace contextRef="#ctx0" brushRef="#br0" timeOffset="103999.561">30437 6280 686 0,'0'-2'0'15,"12"2"-2"-15,1 0-169 16</inkml:trace>
  <inkml:trace contextRef="#ctx0" brushRef="#br0" timeOffset="104586.421">30667 6413 388 0,'0'0'12'0,"0"0"-10"16,0 0 15-16,0 0-6 16,0 0 4-16,0 0-10 15,48 100 0-15,-48-94 2 16,0-2-1-16,0-4-2 15,0 0-2-15,0 0 15 16,0-6-3-16,-8-13-14 16,-1 2 0-1,3-1 4-15,6-1 11 0,0 4 5 16,0 3 1-16,6 4-15 16,17 3-6-16,-2 5-2 15,4 0 0-15,0 0 0 16,-3 10-2-16,0 7-2 0,-4-4 4 15,-5 2 2-15,-1-3 0 16,-12-2 0-16,0-2 1 16,0-6-1-16,-2-1 7 15,-12-1 7-15,1 0-11 16,1 0-2-16,8-11 0 16,4-3 2-16,0-5 0 15,0 2 0-15,0 3 10 16,18 0-9-16,7 3 4 15,-6 8-3-15,6 0-5 16,-7 3 0-16,-3 0-5 16,3 5 4-16,2 8 1 15,-6 1 11-15,3 3-6 0,-3-2 3 16,-3 2 7-16,-7 0-5 16,2-4-6-16,2 3-4 15,-4-6-6-15,3-5-152 16</inkml:trace>
  <inkml:trace contextRef="#ctx0" brushRef="#br0" timeOffset="105601.436">31128 6410 317 0,'0'0'107'0,"0"0"-52"0,0 0 0 16,0 0-3-16,0 0-8 16,0 0-4-16,-6-13 0 15,6 10-6-15,0 3-23 16,0 0-5-16,0 0 5 15,0 0 1-15,0 0-8 16,0 0-4-16,0 0-5 16,0 0-3-16,0 0 2 15,0 3 2-15,0 7 4 16,0 0 0-16,2 0 0 16,11-1 0-16,5 2 0 15,4-5 0-15,-2 0-6 0,-2-6-22 16,-5 0 11-1,-4 0 6-15,-3-2 11 0,-6-13 5 16,0 4-4-16,0-3 14 16,-2 6 0-16,-9 2 2 15,3 3 5-15,-6 1-3 16,5 2-7-16,3 0-11 16,1 2-1-16,5 20-6 15,0 3-7-15,20 5 13 16,23-4-14-16,7-8-189 15</inkml:trace>
  <inkml:trace contextRef="#ctx0" brushRef="#br0" timeOffset="107301.942">31895 6501 118 0,'0'0'294'0,"0"0"-289"16,0 0-5 0,0 0 2-16,0 0-2 0,0 0 29 15,75-109 11-15,-66 95-3 16,-4 0 11-16,-3 0 8 16,0 5-19-16,3-2-8 15,-5 3 2-15,0 2-6 16,0 0 10-16,0 2 15 15,-14-2-10-15,-1 4-16 16,-10 1-15-16,2 1-4 16,6 0-5-16,3 6-7 15,8 11-4-15,6 5 4 0,0 6 1 16,0 2-3-16,18 2 5 16,9 1 4-16,2-6 0 15,-3 0 2 1,-6-7 0-16,-9-6-2 0,-11-4 0 15,0-2-7-15,-9 0 7 16,-24-2 10-16,-7-2 2 16,-1-2-4-16,18-2-3 15,4 0-5-15,19 0-5 16,0 0-91-16,13 0-170 16</inkml:trace>
  <inkml:trace contextRef="#ctx0" brushRef="#br0" timeOffset="107637.767">32273 6465 515 0,'0'0'52'0,"0"0"-7"16,0 0-14-16,0 0-5 16,0 0 22-16,0 0-24 15,-109-21-13-15,98 21-10 16,2 10-1-16,7 7-2 15,2 3-11-15,0 0 11 16,9 0-4-16,11-3-10 16,2-6-21-16,-2-5-5 15,-2-4 12-15,-3-2 8 0,-6 0 19 16,-7-2 3-16,-2-10 21 16,0 0 7-16,0 2 9 15,0 2-1-15,0 2-5 16,0 4-1-16,0 0 4 15,0 2-34-15,0 0-2 16,8 0-44-16,15 4-7 16,4 2-62-16</inkml:trace>
  <inkml:trace contextRef="#ctx0" brushRef="#br0" timeOffset="107723.255">32273 6465 559 0</inkml:trace>
  <inkml:trace contextRef="#ctx0" brushRef="#br0" timeOffset="107902.778">32273 6465 559 0,'129'-8'72'0,"-129"8"-37"0,0 0-35 0,0 0-25 16,0 0 24-16,0 0 1 15,40 58 1-15,-24-38 1 16,1-7-1-16,2-2 1 16,-11-7 5-16,4-2-4 15,-1-2 6-15,-5 0 11 16,-1-17 13-16,-5-3 1 15,0-5-1-15,0 3-22 16,0 2-2-16,0 0-6 0,0 6-3 16,0 4-56-1,13 2-135-15</inkml:trace>
  <inkml:trace contextRef="#ctx0" brushRef="#br0" timeOffset="108197.511">32745 6398 214 0,'0'0'395'0,"0"0"-383"16,0 0-12-16,0 0-11 15,0 0 1-15,0 0 10 16,10 44 0-16,7-36 3 16,6-4 7-16,-4-4-6 15,4 0-4-15,-1 0-28 16,-1-4-30-16,-13-4-23 15,-1 1 74-15,-7 3 7 0,0 2 64 16,0 2-20-16,0 0-14 16,-7 0-2-16,1 0-23 15,4 0-5-15,2 0-7 16,0 6 5-16,4 3-50 16,27-3-251-16</inkml:trace>
  <inkml:trace contextRef="#ctx0" brushRef="#br0" timeOffset="108305.048">33146 6429 345 0,'0'0'0'16</inkml:trace>
  <inkml:trace contextRef="#ctx0" brushRef="#br0" timeOffset="108834.246">33256 6306 462 0,'0'0'126'16,"0"0"-106"-16,0 0-16 16,0 0-4-16,0 0-5 15,0 0 5-15,0 42 5 0,0-30 0 16,0 0-1-16,0-3 1 16,0-5-3-16,0-3 0 15,0-1 5-15,0 0 4 16,0 0 44-16,-9-1-6 15,4-14-45-15,3 1-3 16,2 0 3-16,0 4 10 16,0 2-12-16,2 2-2 15,18 2 0-15,14 1-3 16,9 3 0-16,1 0-3 16,0 5-50-16,-11 9-26 15,-8 4-16-15,-9-3-171 16</inkml:trace>
  <inkml:trace contextRef="#ctx0" brushRef="#br0" timeOffset="109169.268">33641 6330 546 0,'0'0'61'16,"0"0"-8"-16,0 0 2 15,0 0-17-15,0 0-2 16,0 0-20-16,-80-46-14 15,64 46-2-15,3 0-3 16,5 4-7-16,8 5 4 16,0 0-19-16,0-1-13 0,0-2 0 15,0 1 10-15,0-2 9 16,2-1-2-16,4 1 5 16,3-4 5-16,-5-1 9 15,-4 2 2-15,0 1 4 16,0-2 16-16,0 5 19 15,2 8-25-15,3 7-11 16,-5 8 19-16,0 7 25 16,-16 8-30-16,-15 5 4 15,-14-1-13-15,-5-7-8 16,-17-8-139-16</inkml:trace>
  <inkml:trace contextRef="#ctx0" brushRef="#br0" timeOffset="132352.18">15277 8269 79 0,'21'0'8'0,"-8"0"-3"16,-7 10-5-16,4 0-53 15</inkml:trace>
  <inkml:trace contextRef="#ctx0" brushRef="#br0" timeOffset="134999.076">5755 10158 211 0,'0'0'77'16,"0"0"-29"-16,0 0-16 15,0 0 8-15,0 0 4 16,0 0-2-16,0-4-9 15,-2 3-9-15,2-3-10 16,0-1-3-16,-5 4 21 16,5-4-18-16,0 5-6 15,0-1-5-15,0 1-2 0,0 0 2 16,0 0-3-16,0 0-1 16,0 0 1-16,0 0 0 15,0 0 0-15,0-3-2 16,0 3 2-16,0-2 0 15,0 1-1-15,0-2 1 16,0 1 0-16,11 0 0 16,0 2 0-16,3-4 0 15,3-2 1-15,3 0-1 16,5-2 2-16,-2 1-2 16,0 1 6-16,4-3-3 15,14-1-2-15,1-2-1 16,4-1 3-16,6 0 5 15,-7 3-3-15,-3 4-1 0,-4 4-4 16,-7 0 0-16,0 2 3 16,0-3-3-16,5-3 1 15,2-1 1-15,13-5 0 16,5-4 11-16,8-1 1 16,3-4-1-16,5 0-7 15,-3 8-5-15,-5 1 0 16,-6 2 2-16,0 1-3 15,-7 3 0-15,-4 3 1 16,-7 0-1-16,-2 3 0 16,-2 0 0-16,2 0 2 15,4-1-2-15,3-2 1 16,1 2-1-16,6-3 0 16,-2-1 0-16,8 4 0 0,-6 1 0 15,-5 0 2-15,-3 0-2 16,-8 0 0-16,-3 0 0 15,-2 0 0-15,-4 0-1 16,2 0 1-16,5 0-1 16,-3 0 1-16,12 0 0 15,1 0 0-15,5 0 0 16,4 0 0-16,-1 0 0 16,1 0 1-16,-2-4-1 15,-2-3 2-15,3 1-3 16,-4 0 2-16,4-1-1 0,2 1 2 15,-4-1-2-15,0 3 4 16,-4 0-4-16,-3 2 0 16,-3 2 0-16,-3-2 0 15,-3 2 0-15,-5-2 2 16,-7 2-2-16,-9-1 0 16,-3 1 0-16,-8 0-1 15,-2 0 0-15,0 0-3 16,0 0-4-16,0 0-22 15,0 1 4-15,0 5-34 16,0-6-91-16</inkml:trace>
  <inkml:trace contextRef="#ctx0" brushRef="#br0" timeOffset="138621.075">23553 9126 26 0,'0'0'194'0,"0"0"-146"0,0 0 1 16,0 0-49-16,0-2-24 15,0 2-122-15,0-2-1 16</inkml:trace>
  <inkml:trace contextRef="#ctx0" brushRef="#br0" timeOffset="138706.51">23553 9126 115 0,'0'-13'91'16,"0"13"-72"-16,0 0 3 16,0 0-20-16,0 0-1 15,0 0-1-15,0-6-44 16</inkml:trace>
  <inkml:trace contextRef="#ctx0" brushRef="#br0" timeOffset="139452.23">23713 9012 440 0,'0'0'78'16,"0"0"-36"-16,0 0-6 16,0 0 10-16,0 0-4 15,0 0 4-15,0-29-16 16,0 29 4-16,0-2-10 15,0 2-12-15,0 0 1 0,0 0-13 16,0 0-1 0,0 0-7-16,0 0-3 0,0 7-1 15,0 15 8-15,6 6 4 16,3 3 0-16,3 7 0 16,1 4 2-16,1 3-4 15,3 4 2-15,-1 1 0 16,3 3 1-16,2 5-1 15,-7 1-3-15,-6 4 3 16,-1-1 0-16,-1 7 0 16,4 5 0-16,-10 5 0 15,4 5 0-15,-2-2 4 16,5-2-4-16,4-5 1 16,5-7-1-16,-1-5 6 15,1-1-6-15,-5-7 2 0,3 1-1 16,-6-2-2-16,1-4 2 15,-3-2-1-15,2-3 0 16,-6-8 0-16,2-5 4 16,1-5-3-16,-3-6 0 15,0-8 0-15,-2-3-1 16,0 0-17-16,0-3-20 16,0-3-40-16,0-1 38 15,0-3-73-15</inkml:trace>
  <inkml:trace contextRef="#ctx0" brushRef="#br0" timeOffset="140402.722">23846 9176 394 0,'0'0'93'0,"0"0"-9"16,0 0-42-16,0 0-2 16,0 0-8-16,0 0-9 15,0-40-8-15,0 36-9 16,5-2-1-16,2-1 9 16,8-2-2-16,21-4-12 15,11 2-4-15,20-6 4 16,8 1-2-16,14 1 2 15,10-4 0-15,12-1-1 16,5 2 1-16,11-4 0 16,2 2 0-16,-7-1 0 0,-1-2 1 15,-21 4-1-15,-22 6 1 16,-20 3-1-16,-18 4 0 16,-15 0 1-16,-17 6 3 15,-1 0-2-15,-2 0 0 16,2 0-2-16,-3 0-4 15,7 0-8-15,3 14 12 16,-1 7 0-16,3 8 0 16,-1 7 0-16,1 6 0 15,-3 7 1-15,3 7-1 16,1 6 0-16,6 12 0 0,1 8 2 16,10 11-2-1,1 1 1-15,7 6 0 0,1 0 0 16,1 3 0-16,-1 2-1 15,-5-5-1-15,-3-5 0 16,-1-13-1-16,-12-7-8 16,-2-4 1-16,-6-4 5 15,-4-5 0-15,-1-2 4 16,3-5-1-16,-4-8 1 16,-1-3 0-16,-3-4-1 15,-1-7 0-15,2-5 1 16,-5-4-3-16,0-7-1 15,0 2-7-15,-5-2 4 16,-17-3 7-16,-16 1 5 0,-9 1-2 16,-13-2 0-16,-16-2-2 15,-6 2 5-15,-12-2-6 16,-2-2 4-16,-6 0 2 16,-10 3-5-16,-10-5 0 15,-15 1 1-15,-7 4-2 16,-1-3 2-16,14 0-1 15,19-2-1-15,27-5 0 16,26 1-1-16,16 1-58 16,12-3-53-16,16-2-25 15,3 0 19-15</inkml:trace>
  <inkml:trace contextRef="#ctx0" brushRef="#br0" timeOffset="144311.548">24384 9468 170 0,'0'0'0'0,"0"0"-32"0,0 0-1 16,0 0 33-16,0 0 6 15,0 0-6-15,0 0 0 16,-36-15 9-16,34 15 104 16,-3-3-28-16,3 2-13 15,-3-2-9-15,1 1-15 16,2 1-16-16,2-2-7 15,-2 1 0-15,0-1 12 16,-5-1 8-16,5 1 1 16,2-3-8-16,0 2-9 15,0-1-8-15,0-2-12 16,0-3-8-16,0-1 0 0,0-2 5 16,0 4-2-1,13-4-4-15,7 3 0 0,6 2-3 16,13 4-6-16,3 4 8 15,-9 0-5-15,3 0-6 16,-14 6-10-16,-1 14-13 16,-6 2 32-16,-7 5 2 15,2-2-1-15,-10 1-4 16,0 1 1-16,0-5 1 16,0-1 3-16,0-8 0 15,0-6-12-15,0-4-9 16,0-1 11-16,0-2 8 15,0 0 3-15,0-6 0 16,4-16-1-16,9-5-10 0,5 0 8 16,3 0-9-16,-6 4 8 15,1 0 4-15,-5 3 1 16,-7 6 13-16,-2 4 15 16,-2 4 19-16,0 2-8 15,0 2-7-15,0 2-10 16,0 0 1-16,0 0-11 15,0 0-6-15,0 0-5 16,0 0-3-16,0 0 1 16,0 0-8-16,0 0-3 15,-4 12 7-15,2 2 3 16,-5 3-2-16,5 1 3 16,2-4 0-16,0-1-1 0,0-1-5 15,0-1-2 1,11-6 1-16,5-1-1 0,8-4 8 15,3 0 3-15,-3 0 9 16,3-1 0-16,-2-12-5 16,-12 1-1-16,3 1 0 15,-10 0-3-15,1 4-3 16,-3 3-24-16,-2 1-125 16,-2 3-258-16</inkml:trace>
  <inkml:trace contextRef="#ctx0" brushRef="#br0" timeOffset="145013.31">25128 9232 364 0,'0'0'96'0,"0"0"-34"16,0 0-12-16,0 0-7 16,0 0-18-16,0 0-15 15,-29 14-8-15,18 6-2 16,1 8 1-16,8 4 8 16,2 6 23-16,0 4-10 15,0-4 2-15,0 3-7 0,12-7-13 16,14 0-1-16,15-5 5 15,5-6 3-15,10-4-10 16,2-11-1-16,4-8-99 16,-6 0-151-16</inkml:trace>
  <inkml:trace contextRef="#ctx0" brushRef="#br0" timeOffset="145348.078">25504 9232 578 0,'0'0'77'0,"0"0"-70"16,0 0-7-16,0 0-10 15,0 0 10-15,0 0-11 16,9 84 11-16,11-63 1 0,5-4 5 16,2-3-6-1,2-4-12-15,2-6-52 0,0-4-37 16,-6 0-97-16</inkml:trace>
  <inkml:trace contextRef="#ctx0" brushRef="#br0" timeOffset="145510.755">25722 9316 401 0,'0'0'137'0,"0"0"-104"16,0 0-33-16,0 0-2 16,0 0 2-16,0 0 18 15,108 105 2-15,-83-68 2 16,-10 2-2-16,-2-4-9 15,-10-2 1-15,-3-5-5 16,0-3-7-16,-14-12-48 0,-11-12-201 16</inkml:trace>
  <inkml:trace contextRef="#ctx0" brushRef="#br0" timeOffset="146302.23">26159 9385 459 0,'0'0'177'0,"0"0"-114"16,0 0 15-16,0 0-12 15,0 0-26-15,0 0-33 16,-11 0-7-16,11 5-8 15,0 8-6-15,0 5 10 16,0 7 3-16,2 4 2 16,14 1 0-16,4 0-1 0,7-4-3 15,-3-2-64-15,10-12-43 16,-5-12-213-16</inkml:trace>
  <inkml:trace contextRef="#ctx0" brushRef="#br0" timeOffset="146768.878">26716 9162 512 0,'0'0'122'16,"0"0"-76"-16,0 0 14 16,0 0-15-16,0 0-33 15,0 0-12-15,0 6-18 16,0 14 16-16,0 2 2 16,7 0-3-16,8-4 3 15,6-2-2-15,1-6 1 16,-2-4-2-16,2-6 3 15,-1 0 7-15,-4 0 1 0,-1-4-8 16,-3-10-6 0,-1-4-4-16,-10 4 10 0,0 0 4 15,0 6 0-15,-2 2 18 16,2 3 8-16,3 3-24 16,-1 0-6-16,10 0-21 15,1 17 2-15,10 8 5 16,-8 2 14-16,3 3 3 15,-1 2-3-15,-4-1 1 16,-9-1 4-16,4-2-5 16,-10-9-44-16,0-10-112 15</inkml:trace>
  <inkml:trace contextRef="#ctx0" brushRef="#br0" timeOffset="147108.611">27193 9307 634 0,'0'0'26'16,"0"0"-24"-16,0 0 10 16,0 0 25-16,0 0 8 15,0 0-31-15,196-8-13 16,-189 33-1-16,-7 9 9 15,-14 4-1-15,-23 3 8 16,-13-3-16-16,4-6-15 0,13-7-6 16,6-6 6-1,13-7-8-15,12-6-18 0,2-4 4 16,0-2-15-16,27 0 27 16,6 0 25-16,8 0 0 15,1-4 1-15,16-8 3 16,11 0 8-16,9-7-12 15,-3-8-87-15</inkml:trace>
  <inkml:trace contextRef="#ctx0" brushRef="#br0" timeOffset="147367.687">27636 9051 599 0,'0'0'18'0,"0"0"-12"15,0 0 23-15,0 0-24 16,0 0 17-16,0 0 21 16,110 245-20-16,-110-177-3 15,-9 0 0-15,-22-1-1 16,-12-7-19-16,-5-10-1 15,-15-14-133-15,-1-13-493 0</inkml:trace>
  <inkml:trace contextRef="#ctx0" brushRef="#br0" timeOffset="150136.205">24727 10309 154 0,'0'0'286'0,"0"0"-232"15,0 0-1-15,0 0 2 16,0 0-12-16,0 0-8 16,-16-38-11-16,16 32-11 15,0-2 0-15,0 0-4 16,0-4-5-16,0 0 0 15,0-1 2-15,14 0-6 16,3 2-1-16,-1-1 1 16,4 4-3-16,0 0 2 15,2 2-1-15,3 5 1 16,0 1-1-16,-8 0-1 16,-1 0-3-16,-3 5-10 15,-2 13-2-15,1 2 18 16,-8 5 0-16,-2 3 0 0,-2-3 2 15,0-2-1-15,0-3-1 16,0-6-4-16,0-7-6 16,0-4 8-16,0-3 2 15,-2 0 16-15,0 0 30 16,2 0-26-16,0-10-9 16,0-4 5-16,0-6-2 15,0-2-14-15,0 0 2 16,15-5-2-16,1 1-1 15,1 1 0-15,-1-1 1 0,-3 5 0 16,-3 7 0 0,-4 1 0-16,1 8 1 0,-7 3 1 15,0 1-2-15,0 1 2 16,0 0-1-16,0 0 0 16,0 0-1-16,0 0 1 15,0 0 1-15,0 0 10 16,0 0-1-16,0 0 0 15,0 0-6-15,0 0-3 16,0 0-1-16,0 0-1 16,0 0-2-16,0 0-2 15,0 0 4-15,0 0-1 16,0 0 1-16,0 0 1 0,0 0 4 16,0 0-2-16,0 0 1 15,0 0-1-15,0 0-2 16,0 0-1-16,0 0 0 15,0 0 0-15,0 0 0 16,0 0 0-16,0 0 0 16,-2 0 0-16,-3 0 1 15,1 0 0-15,2 0-1 16,0-3 0-16,2 3-1 16,-6-2 2-16,4 2-2 15,-2 0 0-15,-3 0-1 16,1 0-3-16,2 6 2 15,-8 8 0-15,3 2-3 16,5 3 3-16,2 2-2 0,0 2-1 16,2 2 3-16,0 1 1 15,0-2 1-15,0-2-5 16,0-1 0-16,15-2 2 16,7-6-1-16,7-1 5 15,7-6 1-15,-3-4 9 16,7-2-1-16,1 0-5 15,-6 0 2-15,3 0-6 16,-9-8-33-16,-4-7-74 16,-10 2-109-16</inkml:trace>
  <inkml:trace contextRef="#ctx0" brushRef="#br0" timeOffset="151681.818">25547 10068 143 0,'0'0'93'0,"0"0"-78"16,0 0-12-16,0 0 13 15,0 0 84-15,0 0-62 16,0-25 19-16,0 20-9 16,0-1-14-16,0 4-13 15,0 0 14-15,0-2-11 16,0 2-3-16,0 0-3 15,0 0 8-15,0 0-1 16,-3 2-5-16,1 0-1 0,2 0 1 16,-7-2-4-16,5 2 0 15,-2 0-3-15,4 0-1 16,-2 0 0-16,-5 0-6 16,3 0-6-16,-1 0-1 15,-8 12-6-15,-1 18 1 16,1 4-1-16,4 8 1 15,5 7-2-15,2-1 7 16,2 4-4-16,0-2 5 16,2-6 0-16,17-1-1 15,4-10-3-15,6-5-15 16,4-10-6-16,7-14-52 16,1-4-106-16</inkml:trace>
  <inkml:trace contextRef="#ctx0" brushRef="#br0" timeOffset="155393.626">25763 10153 296 0,'0'0'132'0,"0"0"-94"15,0 0 17-15,0 0-11 16,0 0 12-16,0 0-20 16,0 0 0-16,0-22 0 15,-3 17-19-15,1 3 7 16,2 0 3-16,0 2-3 0,0 0-2 16,0 0-20-16,-2 0-2 15,2 0-7-15,0 10-15 16,0 8 22-16,0 3-4 15,20 1 1-15,5-4-3 16,4-4 4-16,4-2 2 16,7-9-2-16,2-3-4 15,-1 0-42-15,-8 0-33 16,-4-9 19-16,-6-10-22 16,-10 0 34-16,-7-6 50 15,-2 0 32-15,-4 2 49 16,0 2-21-16,0 4-5 15,0 7 12-15,0 2-21 16,0 6-3-16,0 2-10 0,0 0-33 16,0 0-6-16,0 18-15 15,10 8 18-15,1 8 3 16,2 7 1-16,1-5 3 16,-6 1-3-16,-1 0 0 15,0-4 1-15,-5-6 3 16,-2-4-5-16,0-8 0 15,0-5-1-15,-9-4-5 16,-6-2-19-16,-1-4-28 16,5 0-59-16,4 0-170 15</inkml:trace>
  <inkml:trace contextRef="#ctx0" brushRef="#br0" timeOffset="156106.673">26498 10309 403 0,'0'0'193'0,"0"0"-189"16,0 0-3-16,0 0 11 15,0 0 9-15,0 0-3 0,78-2-15 16,-69 16 4-16,-9 2 0 15,0 2-4-15,0 2 5 16,-15 0 5-16,-10-3 0 16,-2-5-2-16,2-7-2 15,8-2-3-15,5-3-2 16,8 0 0-16,2 0 1 16,2 0-1-16,0 0-4 15,2-6-13-15,23 1 11 16,4-1 0-16,-5 6 0 15,8 0-2-15,-13 0 4 16,-1 0-9-16,-5 14-12 0,-3 6 19 16,-10 0 2-16,0 2 2 15,0 0 2-15,0 0 2 16,-23 0 8-16,3-5 10 16,-7-4-7-16,10-3-9 15,1-4 0-15,3-2-8 16,4-4-28-16,9 0-44 15,0 0-151-15</inkml:trace>
  <inkml:trace contextRef="#ctx0" brushRef="#br0" timeOffset="156722.008">26805 10212 436 0,'0'0'22'0,"0"0"-22"16,0 0-2-16,0 0 2 16,0 0 0-16,0 0 0 15,-4 109 4-15,6-93 2 16,18-6 3-16,3-2 10 15,8-4 7-15,0-4-9 16,3 0-8-16,-12 0-2 16,0-12-4-16,-6-3 0 15,-12 0 3-15,0-1 8 16,-4-1 45-16,0 2-1 0,0 3-6 16,0 4-11-16,0 3-6 15,0 5 11-15,0 0-23 16,0 0-23-16,0 0-13 15,7 10-13-15,9 12 19 16,-1 7 7-16,-1-2 0 16,-1 6 0-16,-1-3 1 15,-8 0 1-15,5-4 0 16,-9-3 2-16,0-6 1 16,0-5 1-16,0-2-6 15,-7-4-6-15,-5-4-66 16,4-2-71-16,6 0-177 15</inkml:trace>
  <inkml:trace contextRef="#ctx0" brushRef="#br0" timeOffset="157420.803">27320 10393 561 0,'0'0'132'15,"0"0"-116"-15,0 0 16 16,0 0 28-16,0 0-15 15,0 0-30-15,0 0-6 16,-2 0-7-16,0 2-2 16,2 0 0-16,0-2-1 15,0 2 1-15,0-2 0 16,0 0 0-16,0 0-1 16,0 0-1-16,0 0-5 15,0 0 6-15,0 0 2 16,0 0 2-16,0 0 0 15,0 0 0-15,0 0-3 0,0 0-1 16,0 0 0 0,0 2-2-16,-7 6-9 0,3 4 2 15,-8 4 10-15,1 0 1 16,1 2 2-16,-4-2-3 16,1-2 1-16,-1-3 1 15,1-4-1-15,1-2 2 16,8-5-1-16,2 1 2 15,2-1-1-15,0 0 2 16,0 0-2-16,0 0-3 16,0 0-2-16,0-7-4 15,4-5 6-15,8 3 4 16,1 3-4-16,-5 2-3 0,0 4 2 16,-4 0-7-1,0 0 0-15,3 4-5 0,-1 14 2 16,2 1 11-16,0 4 2 15,-1 4 3-15,4-4-2 16,-6 5 3-16,4-4 0 16,-7-1 2-16,0-3-8 15,-2-7-43-15,0-4-65 16,0-9-90-16</inkml:trace>
  <inkml:trace contextRef="#ctx0" brushRef="#br0" timeOffset="157681.522">27565 10122 626 0,'0'0'96'0,"0"0"-96"16,0 0-22-16,0 0 22 15,0 0 20-15,0 0 3 16,36 154 2-16,-36-96 4 16,-11 3-15-16,-18 3 0 15,-16 2-1-15,-8-1-5 16,-7-5-8-16,-5-9-62 16,5-14-139-16</inkml:trace>
  <inkml:trace contextRef="#ctx0" brushRef="#br0" timeOffset="165679.348">24704 11718 409 0,'0'0'59'0,"0"0"-20"15,0 0-12-15,0 0-9 16,0 0 22-16,0 0-22 15,0 0 0-15,-19-50 14 16,16 46 2-16,-2 0-3 16,3 4-3-16,0-2-6 15,2 2-3-15,0 0 4 0,0 0-6 16,0 0-6-16,0 0-5 16,0 0-6-16,0 0-8 15,0 2-10-15,0 22 4 16,12 10 14-16,5 9 4 15,8 7-2-15,4 3 2 16,0 2 2-16,2 1 1 16,-2-6-3-16,0-6-1 15,0-5 2-15,0-11-5 16,-3-14-67-16,-6-14-106 16</inkml:trace>
  <inkml:trace contextRef="#ctx0" brushRef="#br0" timeOffset="165947.928">24989 11700 393 0,'0'0'63'16,"0"0"-43"-16,0 0-3 15,0 0 28-15,0 0-11 16,0 0-3-16,-4 83 6 16,-34-69-3-16,-2-4-13 15,3-2 1-15,-4-2-8 16,10-6-2-16,4 0-7 16,10 0-5-16,7 0-40 15,10-9-163-15</inkml:trace>
  <inkml:trace contextRef="#ctx0" brushRef="#br0" timeOffset="166637.723">25099 11708 220 0,'0'0'41'15,"0"0"11"-15,0 0-29 16,0 0-2-16,0 0-2 16,0 0-8-16,49 101-2 0,-49-98 12 15,0 1 3-15,0-4 46 16,0 0 45-16,0 0-68 16,-3-13-41-16,-1-3 4 15,4-2 8-15,0 0-14 16,0-2 1-16,29 0-5 15,6-1 0-15,10 5-14 16,2 4-8-16,-14 4 7 16,-6 4-1-16,-11 4 15 15,-5 0-9-15,-11 0-14 0,0 0 12 16,0 14 8-16,-7 5 4 16,-8 2 14-1,1 1 9-15,6-1-9 0,1-1-10 16,7 0-2-16,0-4 2 15,0-4-4-15,22-5 4 16,7-4-4-16,4-3 17 16,10 0-6-16,1-14-11 15,-4-6 0-15,-6-4-28 16,-12-3-36-16,-16 4 3 16,-6 0-61-16,0 5 122 15,0 4 13-15,-15 6 71 16,-1 7-24-16,5 1-27 15,3 0-18-15,-1 9-15 16,4 16 0-16,3-1-1 0,2 4 0 16,0-5-1-16,9-4 2 15,17-7 0-15,5-8 2 16,4-4 10-16,-6 0 6 16,-12-8 0-16,-1-12 3 15,-12-5 12-15,-4-1-1 16,0 2-10-16,-20-2-11 15,-5 6-5-15,6 5-6 16,5 2-6-16,1 5-87 16,9 2-184-16</inkml:trace>
  <inkml:trace contextRef="#ctx0" brushRef="#br0" timeOffset="167188.105">25999 11634 401 0,'0'0'78'15,"0"0"-62"-15,0 0 26 0,0 0 8 16,0 0 27-16,0 0-25 16,-127-44-22-16,112 44-16 15,1 4-14-15,5 12 0 16,5 2-3-16,4 2 1 16,0-4-1-16,0 1 0 15,0-4 3-15,15-4 0 16,5-5 2-16,3-4 2 15,3 0 10-15,-8-3-6 16,-2-14 1-16,-3-6 0 16,-4-1-3-16,-7-2 0 15,-2 1-6-15,0 4 0 0,0 3-3 16,0 5-1 0,0 4-1-16,0 3-4 0,0 2-10 15,0 4 1-15,0 0-15 16,0 0-27-16,0 0 5 15,0 2 15-15,-2 8 37 16,-3 0 1-16,3 0-10 16,-2-2-4-16,2-2 13 15,2-2 2-15,0 0-1 16,0-4-31-16,0 0-116 16,0 0-174-16</inkml:trace>
  <inkml:trace contextRef="#ctx0" brushRef="#br0" timeOffset="168513.845">25905 11600 362 0,'0'0'92'15,"0"0"-52"-15,0 0-15 16,0 0-11-16,0 0-7 16,0 0 22-16,-13 0-13 15,9 0 1-15,2 0 4 16,-10 0 7-16,3 10-2 16,-1 6 3-16,-2 4 3 0,-1 5 4 15,11-3-24 1,2-1-11-16,0 4 3 0,2-7-1 15,23 0-1-15,3-4 1 16,3-9 3-16,5-2 4 16,2-3-10-16,0 0 0 15,-7-16-4-15,-2-4 0 16,-7-1-3-16,-9 2 7 16,-8 1 4-16,-5-1-4 15,0 7-5-15,0 4 5 16,-11 4 14-16,2 4-1 15,2 0-5-15,-2 0-8 0,7 4-7 16,2 10-1 0,0-2 5-16,4 1-4 0,19-4 3 15,12-4 4-15,5-5 5 16,5 0 4-16,-5 0-2 16,-11-10-1-16,-4-4-1 15,-17 2 2-15,-1-1 1 16,-7 3-4-16,0 2 1 15,0 4-4-15,0 2-2 16,0 2-17-16,12 0-57 16,-4 0-184-16</inkml:trace>
  <inkml:trace contextRef="#ctx0" brushRef="#br0" timeOffset="169103.043">26659 11543 547 0,'0'0'105'16,"0"0"-75"-16,0 0-17 16,0 0 10-16,0 0-9 15,0 0 0-15,-197-33 3 16,166 51-15-16,8 4-2 16,8 2-1-16,9 2-1 15,6-4 0-15,0-4-3 16,17-4-3-16,12-10-28 15,10-4 13-15,-8 0 7 16,0-24-6-16,-7-9-26 16,-6-6 6-16,-7-5 24 0,-7 0 18 15,-4 2 22-15,0 2 9 16,0 7 58-16,0 6-47 16,0 9 11-16,-4 7 13 15,2 8-22-15,2 3-15 16,0 0-29-16,0 12-20 15,0 15 17-15,0 7 3 16,14 7 0-16,1-2-3 16,1 1-15-16,1-9-13 15,6-8 11-15,-3-8-19 16,4-15-7-16,-4 0 15 0,3-12 31 16,-8-16-5-16,1-1 4 15,-12-5-2-15,3 7 3 16,-7 1 0-16,0 6 0 15,0 6 0-15,0 6 12 16,0 8 6-16,0 0-8 16,0 0-10-16,0 12-18 15,2 8 16-15,12 3 2 16,3-2 0-16,10-3 0 16,2-6-2-16,2-8 2 15,0-4-2-15,-2 0-12 0,-4-15-9 16,-8-7-27-1,-3-3-117-15</inkml:trace>
  <inkml:trace contextRef="#ctx0" brushRef="#br0" timeOffset="169239.616">27042 11342 407 0,'0'0'181'0,"0"0"-102"15,0 0-46-15,0 0-33 16,0 0-22-16,0 0 21 16,0 0 1-16,0 52 0 15,0-34 1-15,0-4-1 16,-5-8-1-16,5-6-24 15,0 0-59-15,0-6-39 16</inkml:trace>
  <inkml:trace contextRef="#ctx0" brushRef="#br0" timeOffset="169429.006">27042 11342 211 0,'149'-39'134'0,"-149"39"-91"15,0 0-34-15,0 0 0 0,0 0-3 16,0 0-6-16,54 59 4 16,-41-57 35-16,5-2 27 15,6 0-21-15,0 0-32 16,1-11-13-16,-2-3-124 16</inkml:trace>
  <inkml:trace contextRef="#ctx0" brushRef="#br0" timeOffset="169587.599">27347 11245 565 0,'0'0'113'0,"0"0"-104"0,0 0-5 16,0 0 3-16,0 0 35 15,0 0-15-15,-25 101-16 16,50-79-11-16,10-7 9 16,5-6-9-16,5-9-10 15,-3 0-114-15,8-16-165 16</inkml:trace>
  <inkml:trace contextRef="#ctx0" brushRef="#br0" timeOffset="170102.817">27982 10917 722 0,'0'0'65'16,"0"0"1"-16,0 0-5 15,0 0-36-15,0 0-25 16,0 0 0-16,-93 120 2 16,50-48 8-16,-1 8-1 15,-1 6 3-15,-2 4-5 16,4 1-4-16,8-4 1 16,6-12-1-16,12-15-3 0,5-20-30 15,12-18-33-15,0-19-26 16,27-3-66-16,6-29-21 15</inkml:trace>
  <inkml:trace contextRef="#ctx0" brushRef="#br0" timeOffset="170522.43">28187 11059 488 0,'0'0'119'0,"0"0"-39"0,0 0 27 15,0 0-19-15,0 0-21 16,0 0-34-16,6-27-19 16,-6 27-14-16,0 11-13 15,0 17 7-15,0 8 6 16,10 6 5-16,-4 2-2 15,3-2-2-15,5-2-1 16,3-6-3-16,8-7-3 16,-5-7-9-16,-5-11-7 15,-3-6-19-15,-8-3 41 16,-4 0 13-16,0-15 4 0,0-6-17 16,-2 1 8-1,-5 0 6-15,7 1-10 0,-5 2-3 16,5-2-1-16,0 4-14 15,5 5 13-15,17-1-5 16,14 5-48-16,9 0-52 16,3-1-45-16,2 4-110 15</inkml:trace>
  <inkml:trace contextRef="#ctx0" brushRef="#br0" timeOffset="171121.462">28633 11157 293 0,'0'0'115'16,"0"0"-10"-16,0 0 102 15,0 0-100-15,0 0-42 0,0 0-11 16,27-29-22-1,-39 29-10-15,-1 0-22 0,-1 0-3 16,3 13-5 0,3 5 1-16,-2-1 4 0,10 2-2 15,0-2-10-15,0-8-9 16,0-4-4-16,16-5-12 16,11 0 9-16,2-1 14 15,-2-17 15-15,-8-2-52 16,-7 1 17-16,-10 2 33 15,-2 5 4-15,0 4 8 16,0 3 7-16,0 4 36 16,0 1-19-16,0 0-23 15,-4 0-9-15,1 10-5 16,3 2 0-16,0 3-1 0,0-6 5 16,7-5 0-16,15-3-5 15,-2-1 6-15,5 0 0 16,-3-7-26-16,-2-11-14 15,-6-2-21-15,-1 0 12 16,-7-2 20-16,2 6 23 16,-8 2 6-16,0 3 20 15,0 10 37-15,0-2-6 16,0 3-30-16,0 0-21 16,0 3-23-16,0 14 15 15,0 1 8-15,0 5 1 16,0-6 2-16,0-2-1 15,0-3-2-15,0-6-9 16,0-6-37-16,0 0 1 16,0 0 36-16,2-10-148 0,4-7 23 15,1 4-160-15,1-1 294 16,0 4 166-16,-2 3 21 16,1 4-80-16,-3 3-45 15,5 0-44-15,-2 0-2 16,6 0-3-16,0 12-13 15,1 2 1-15,-1 0-2 16,1-4-34-16</inkml:trace>
  <inkml:trace contextRef="#ctx0" brushRef="#br0" timeOffset="171380.109">29319 11004 396 0,'0'0'283'0,"0"0"-266"16,0 0 21-16,0 0-12 15,0 0-6-15,0 0-9 16,0 0 8-16,-183 61-2 16,170-35-7-16,8-2-8 15,5 0 1-15,0-4-3 16,14-7 8-16,10-4-6 15,12-9-2-15,6 0-22 0,3-12-64 16,-1-16-170-16</inkml:trace>
  <inkml:trace contextRef="#ctx0" brushRef="#br0" timeOffset="171761.028">29319 11004 692 0,'118'-108'93'16,"-118"108"-33"-16,0 0-60 15,0 0-1-15,0 0-16 16,0 0 17-16,42 48 5 16,-30-24-4-16,-4 1-1 15,-1-3 5-15,-3-5-5 16,-4-1-1-16,0-5-73 0,0-6-32 16,0-5-11-16,-2 0-97 15,-11-3 76-15,1-10 138 16,6 2 268-16,4 2-117 15,2 2-33-15,0 1-34 16,0-1-43-16,0 2-23 16,16-1-5-16,10-1-13 15,-4 4-3-15,1-2 2 16,-8 5 1-16,-8-1 3 16,-7 1-3-16,0 0 0 15,0 0-11-15,0 0-24 16,0 8 10-16,0 7 25 15,0 5 6-15,0-1 0 16,0-1-6-16,0-6-30 0,0-7-135 16</inkml:trace>
  <inkml:trace contextRef="#ctx0" brushRef="#br0" timeOffset="171913.231">29733 10856 572 0,'0'0'160'0,"0"0"-96"16,0 0 12-16,0 0-40 16,0 0-36-16,0 0-27 15,-9-30-115-15,7 43 10 16</inkml:trace>
  <inkml:trace contextRef="#ctx0" brushRef="#br0" timeOffset="172231.405">29733 10856 548 0,'60'-2'183'0,"-60"2"-168"16,0 0 2-16,0 0-17 16,0 0-1-16,0 0 0 15,-55 77 2-15,43-54 1 16,8-1-2-16,4-4-1 15,0-4 1-15,0-3-2 0,11-6 2 16,5-5 0 0,2 0 18-16,-1 0 2 0,-1-12-9 15,-7-3-1-15,-5-4 5 16,-4 2 5-16,0-1 8 16,0 1-5-16,0 5-4 15,-6 2-15-15,-1 5-4 16,7-1-22-16,0 0-89 15,11 0-164-15</inkml:trace>
  <inkml:trace contextRef="#ctx0" brushRef="#br0" timeOffset="172539.307">30034 10870 554 0,'0'0'61'16,"0"0"-60"-16,0 0-2 15,0 0 1-15,0 0 0 16,0 0 1-16,0 80 3 16,0-77 0-16,0-3-4 15,-5 0 9-15,3 0-9 16,0-14-37-16,2-4 23 16,0-4 14-16,0-1 25 15,4 3 23-15,15 3-17 16,-4 2 61-16,3 7-67 15,-5 6 2-15,1 2-13 16,-1 0-14-16,0 12-1 0,-8 13 1 16,-5 11 9-16,0 3-9 15,-29-3-8-15,-4-11-282 16</inkml:trace>
  <inkml:trace contextRef="#ctx0" brushRef="#br0" timeOffset="174923.172">24744 12912 323 0,'0'0'175'0,"0"0"-132"16,0 0 18-16,0 0 3 0,0 0-5 16,0 0-6-16,0 0-6 15,-42-34-5-15,31 32-2 16,-7 2-9-16,1 0-8 16,-12 0-10-16,-2 3-6 15,-6 18-7-15,6 5 2 16,5 0-1-16,8 2-1 15,5-2-5-15,11 1 2 16,2 0 0-16,0-1-2 16,17 0-3-16,25-5-21 15,16-10-23-15,18-11-36 16,4 0-26-16,-8-11-368 16</inkml:trace>
  <inkml:trace contextRef="#ctx0" brushRef="#br0" timeOffset="175367.443">25055 12906 433 0,'0'0'68'15,"0"0"-38"-15,0 0 17 0,0 0-1 16,0 0-22 0,0 0-8-16,-123 74 7 0,118-54-3 15,5-2-10-15,0-2-4 16,0 0-4-16,16-4 3 16,11-6-2-16,6-6-3 15,5 0-32-15,-9 0-21 16,-2-4-31-16,-14-8 12 15,-9 0 62-15,-4-2 10 16,0 0 42-16,0-1-19 16,-13 4 6-16,4 3 25 15,3 4-7-15,3 2 19 16,-2 2-13-16,5 0-33 16,0 0-20-16,0 8-21 0,0 12 20 15,8 2 0-15,7 2 1 16,14-2 6-16,11-7-6 15,5-9-133 1,-3-6-342-16</inkml:trace>
  <inkml:trace contextRef="#ctx0" brushRef="#br0" timeOffset="175569.777">25377 12897 670 0,'0'0'12'16,"0"0"-12"-16,0 0-4 0,0 0 4 16,0 0 30-16,0 0-8 15,0 100-11-15,0-73-4 16,7-5-1-16,-1-2-6 16,8-6-15-16,-1-8-116 15</inkml:trace>
  <inkml:trace contextRef="#ctx0" brushRef="#br0" timeOffset="175780.35">25585 12879 714 0,'0'0'57'0,"0"0"-42"15,0 0-15 1,0 0 1-16,0 0 8 0,0 0 16 15,37 91-7-15,-24-64-7 16,1 2-9-16,7-3 2 16,-2-6-4-16,6-3-72 15,-10-12-93-15</inkml:trace>
  <inkml:trace contextRef="#ctx0" brushRef="#br0" timeOffset="179088.123">26462 12697 586 0,'0'0'51'0,"0"0"-4"0,0 0-5 15,0 0 12-15,0 0-6 16,0 0-7-16,-33-22 0 16,24 19 0-16,5 2-23 15,-10 1-1-15,1 0-9 16,-5 0-6-16,-4 8-2 15,-5 14-1-15,-4 14 1 16,4 2 0-16,7 8 0 16,3 2 0-16,5-1 1 15,5-4-1-15,7 0 0 0,0-6 0 16,19-8-5 0,16-6-3-16,11-12-36 0,12-9-27 15,-2-2-53-15,-4-8-320 16</inkml:trace>
  <inkml:trace contextRef="#ctx0" brushRef="#br0" timeOffset="179589.614">26688 12749 628 0,'0'0'96'16,"0"0"-55"-16,0 0 1 16,0 0-42-16,0 0-6 15,0 0 6-15,0 79 0 16,2-51 2-16,9-2 0 15,7-6-2-15,1-4 0 16,13-6-5-16,-1-6 5 16,0-4 3-16,0 0-3 15,-2-6-20-15,-6-12 8 16,-5-4 12-16,-5-3 3 0,-2 1 5 16,-7 2 21-1,1 6 12-15,0 8-2 0,-3 4-5 16,-2 4-21-16,0 0-13 15,4 12-32-15,7 21 32 16,3 7 1-16,-6 7 10 16,-1 6-2-16,-3-1 1 15,-2-2 1-15,-2-6-7 16,0-4 1-16,0-12 0 16,-8-6 4-16,-1-9-9 15,3-7-13-15,1-6-65 16,5 0-108-16</inkml:trace>
  <inkml:trace contextRef="#ctx0" brushRef="#br0" timeOffset="180255.664">27276 12937 567 0,'0'0'96'16,"0"0"-49"-16,0 0 3 0,0 0-5 16,0 0-9-16,0 0-24 15,0-1-1-15,0 1 3 16,0 0 7-16,0 0-14 16,-2 0-3-16,2 0-4 15,-2 0 1-15,2 0-1 16,0 0 1-16,0 0-2 15,-6 0 1-15,6 0-3 16,-2 0 2-16,2 0-4 16,0 0 1-16,0 0 3 15,0 0-4-15,0 0 4 16,0 0-9-16,0 11-1 0,0 14 10 16,-2 6 1-16,0 5 3 15,0-1 11-15,-5-1-7 16,5-1 3-1,2-3-7-15,0-7 1 0,0-6-4 16,13-17-65-16,12 0-219 16</inkml:trace>
  <inkml:trace contextRef="#ctx0" brushRef="#br0" timeOffset="181034.607">27889 12671 497 0,'0'0'170'0,"0"0"-153"16,0 0 13-16,0 0 4 0,0 0-27 15,0 0-6-15,-16 38-2 16,16-16 2-16,0-1-1 16,0-4 0-16,2-3-1 15,20-1 1-15,1-10 0 16,3-3 14-16,1 0 0 15,-7 0-6-15,-2 0 2 16,0-16-1-16,-8-2 0 16,2 0-5-16,-3-2-1 15,-7 7-1-15,0 2 9 16,0 5 12-16,-2 6 10 0,0 0-10 16,0 0-23-1,0 4-20-15,8 17 12 0,-6 13 8 16,4 3 7-16,-1 3-1 15,-3-1 2-15,-2-3-4 16,0-4 1-16,0-6-5 16,0-6-52-16,0-9-91 15,0-6-48-15</inkml:trace>
  <inkml:trace contextRef="#ctx0" brushRef="#br0" timeOffset="181321.979">28189 12891 695 0,'0'0'65'16,"0"0"-31"-16,0 0 7 0,0 0-2 15,0 0 1-15,0 0-12 16,122 0-8-16,-112 18-14 16,-8 3-4-16,-2 1 4 15,0 2 2-15,-14-3 6 16,-5 0-6-16,3-6-2 15,1-4-4-15,5-5-1 16,8-4-1-16,2 0-3 16,0-2-5-16,0 0-7 15,4 0-6-15,21 0 21 0,6 0 4 16,7 0-4 0,-2-10-43-16,-5-8-89 0,-7-6-173 15</inkml:trace>
  <inkml:trace contextRef="#ctx0" brushRef="#br0" timeOffset="181516.109">28479 12664 751 0,'0'0'53'16,"0"0"-53"-16,0 0 0 15,0 0 11-15,0 0 34 16,0 0-9-16,84 164-10 15,-84-113-10-15,-11 6-2 16,-24 1-3-16,-21 0-11 0,-9-4-93 16,1-12-216-16</inkml:trace>
  <inkml:trace contextRef="#ctx0" brushRef="#br0" timeOffset="181955.31">26857 13333 396 0,'0'0'101'16,"0"0"-26"-16,0 0-5 15,0 0-10-15,0 0-5 0,0 0-15 16,-114 166-26 0,114-126-2-16,0 4-1 0,9 0 2 15,15 1-7-15,7-3 3 16,8-7-6-16,5-8-3 16,10-9-40-16,4-16-51 15,0-2-119-15</inkml:trace>
  <inkml:trace contextRef="#ctx0" brushRef="#br0" timeOffset="182320.69">27338 13431 420 0,'0'0'278'16,"0"0"-265"-16,0 0-3 15,0 0 1-15,0 0 10 16,0 0-18-16,-33 108 3 16,33-92-5-16,2-6-1 15,13-4-1-15,1-6 1 16,4 0 9-16,-4 0 3 16,-1 0 0-16,-1-12-4 15,-8 0-1-15,1 2-2 16,-1 2 17-16,2 4 12 15,-8 4-18-15,4 0-16 16,0 0-9-16,3 4-11 16,-3 19 20-16,0 2 6 0,2 6 4 15,-6 1 2-15,0-3-3 16,0 1-5-16,4-5-4 16,7-13-136-16,11-9-245 15</inkml:trace>
  <inkml:trace contextRef="#ctx0" brushRef="#br0" timeOffset="182665.567">27804 13586 634 0,'0'0'112'16,"0"0"-95"-1,0 0-4-15,0 0 14 0,0 0-17 16,0 0-10-16,44-13 0 15,-44 22 3-15,0 5 8 16,0 1 10-16,-2 0-7 16,-13-4-7-16,1-1 0 15,5-4-7-15,3-4-22 16,6 2-27-16,0-1 7 16,0-1-1-16,0 3 10 15,0-1 25-15,2 5 0 16,4 0 1-16,3 2 6 15,-5 3 1-15,-1 0 1 0,-3 0 11 16,0 0 7 0,0 0 3-16,-3-3-9 0,-3-3-13 15,4-5-14-15,-3-3-162 16</inkml:trace>
  <inkml:trace contextRef="#ctx0" brushRef="#br0" timeOffset="183220.849">28165 13461 314 0,'0'0'201'0,"0"0"-190"16,0 0 14-16,0 0 33 15,0 0-2-15,0 0-23 16,-27 86-21-16,27-74-11 16,0-2 5-16,0-4-6 15,9-2 1-15,11-4 3 16,2 0 8-16,-2 0 0 16,3 0-6-16,-15-8-1 15,-1-2 2-15,-5 1 1 16,-2 0 15-16,0 1-6 15,0 4-2-15,0 2 2 16,0 2-9-16,-2 0-4 0,2 0-4 16,0 0-3-16,0 0 1 15,0 0 2-15,0 0-7 16,0-2 6-16,0 0 1 16,0 2 4-16,0-2-4 15,0 2-4-15,4 0 4 16,-2 0-2-16,4 0-1 15,-6 0 1-15,0 0-7 16,0 0 6-16,2 4 3 16,-2 4 4-16,0-2 1 15,0 5-5-15,0-2 0 16,0 3 2-16,-10 4 1 0,4 0 0 16,-3 1-2-16,5-3-1 15,4-3-71-15,0-6-85 16,0-5-174-16</inkml:trace>
  <inkml:trace contextRef="#ctx0" brushRef="#br0" timeOffset="183899.082">28388 13549 562 0,'0'0'187'0,"0"0"-135"16,0 0-16-16,0 0-4 15,0 0-25-15,0 0-2 16,-21 48 23-16,4-27-21 15,1-6 2-15,5-4-8 16,7-5 2-16,1-4-2 16,3-2-1-16,0 0 0 0,0 0-12 15,16-11 12-15,4-3 6 16,4-2-1-16,-4 7-3 16,-7 0-1-16,-5 7 3 15,-8 2-4-15,2 0-8 16,0 0-8-16,2 0 1 15,3 6 8-15,-1 8 7 16,2 1 7-16,-4-1-7 16,5-7-62-16,-1-7-106 15</inkml:trace>
  <inkml:trace contextRef="#ctx0" brushRef="#br0" timeOffset="184112.979">28708 13327 406 0,'0'0'407'16,"0"0"-382"-16,0 0-20 15,0 0 6-15,0 0 18 16,0 0 9-16,47 116-1 16,-47-70-19-16,0-2-8 15,-16 2 0-15,-11-3-4 16,-8-3-6-16,-7-8-74 15,-5-12-82-15,-4-14-245 0</inkml:trace>
  <inkml:trace contextRef="#ctx0" brushRef="#br0" timeOffset="192871.828">24596 13493 467 0,'0'0'73'16,"0"0"-44"-16,0 0 3 16,0 0-2-16,0 0 8 15,0 0-3-15,0 0-7 0,2 0-12 16,-2 0-5-16,0 0 5 16,2 0-14-16,0 0-2 15,2 0 0-15,5 0 0 16,7 0 5-16,9-8-4 15,10-2 1-15,7 0 0 16,3 3 0-16,4-2-3 16,-4 1 5-16,-3 2-2 15,0-2-2-15,1 0 0 16,5 0 0-16,6-4 0 16,6 0 0-16,7-3-1 15,4 0 0-15,3-1 1 16,11-3-5-16,1-1 0 15,13 1-3-15,1-6 2 16,-9 3-37-16,-6 2 22 16,-3-2 3-16,-6 2 8 0,4 2 1 15,-8 2 9-15,-8 0-2 16,-13 6 2-16,-8 0 4 16,-22 6 4-16,0 1 4 15,-17 3-12-15,-2 0-2 16,-2 0 2-16,0 0-1 15,0 0-4-15,0 0-117 16,0 0-50-16</inkml:trace>
  <inkml:trace contextRef="#ctx0" brushRef="#br0" timeOffset="195855.734">25261 12308 289 0,'0'0'108'15,"0"0"-57"-15,0 0 28 16,0 0-21-16,0 0-13 16,0 0-17-16,-13 0-2 15,13 0 11-15,-2 0-3 0,2 0 8 16,0 0-15-16,0 0-19 16,0 0-5-16,0 0-3 15,0 0-12-15,4 0 5 16,21 0 7-16,11 0 9 15,10-6-6-15,3 0-1 16,7 0-2-16,9-1 2 16,-1-2 0-16,15-1-2 15,-2-2 2-15,10-1-1 16,9-4 1-16,2-2 0 16,11 0-2-16,12-1 2 15,1-3 5-15,14 1-7 16,11 0 5-16,9-2 3 15,4 3-4-15,5 0-4 16,7-1 3-16,0 0 4 16,-6-1 5-16,-3 0-4 0,-29 3-3 15,-19 2-4-15,-19 4 4 16,-26 1-4-16,-26 6 4 16,-17 3-2-16,-21 3 0 15,-4 1 1-15,-2 0-3 16,0 0-1-16,0 0-97 15,-4 0-176-15</inkml:trace>
  <inkml:trace contextRef="#ctx0" brushRef="#br0" timeOffset="202291.83">12470 10101 273 0,'0'0'98'0,"0"0"-92"15,0 0-1-15,0 0 15 16,0 0-9-16,0 0-5 15,0 0 4-15,0-23 15 16,0 23 19-16,0 0-13 0,0 0-20 16,0 0-7-16,0 0-4 15,0 0 0-15,0 0-2 16,0 0 2-16,0 0 0 16,0 0 0-16,0 0 2 15,0 0-1-15,0 0-1 16,0 0 2-16,0 0-2 15,0 0-1-15,0 0 0 16,0 0 0-16,0 0-4 16,0 0 0-16,0 4 4 15,0 1 1-15,7-2 1 16,-5 0-1-16,-2-2 0 0,0 1 0 16,0-2 1-1,0 3 1-15,0-3 0 0,0 1-1 16,0-1 1-16,0 0 3 15,0 0 0-15,0 0 3 16,0 0 4-16,0 0-3 16,0 1 0-16,0-1 6 15,0 0-8-15,0 3-5 16,0-1-1-16,0 0 0 16,0 0-1-16,0-2 0 15,0 2 0-15,-7 0 1 16,3 1-1-16,-8 0 2 15,-1 3-2-15,5 0 1 0,-2-1-1 16,4-4 0 0,-3 1 0-16,0-2-6 0,5 0-5 15,-6 0 2-15,6 0 7 16,-2 0-1-16,-1 0 3 16,7 0 0-16,-2 0 0 15,2 0-1-15,0 0 1 16,0 0 0-16,-2 0 2 15,-1 0-2-15,-2 0 0 16,5 0 0-16,-2 0 0 16,2 0-11-16,-4 0-41 15,-5 0-19-15,3 0-58 0,-8 0-170 16</inkml:trace>
  <inkml:trace contextRef="#ctx0" brushRef="#br0" timeOffset="203054.55">11118 10381 123 0,'0'0'2'15,"0"0"3"-15,0 0-4 16,0 0 10-16,0 0 15 16,0 0 6-16,0 0 6 0,-248 74-9 15,232-70-26 1,3-1-3-16,-2-3-8 16,-1 0 7-16,3 0 0 0,-1 0-6 15,-1 0 7-15,1 0 9 16,-3-3-5-16,-3-1 25 15,-1 0 35-15,8 2-35 16,-1-2 3-16,6 4 2 16,1 0-10-16,3 0-17 15,4 0 12-15,0 0 2 16,-2-2-11-16,0 2 13 16,-3-2 0-16,0 0-14 15,1 0 3-15,-1 0-4 0,3 2 10 16,2 0-6-1,0 0-8-15,0-3-4 0,0 2-4 16,0 1-3 0,0-2 1-16,0 2-5 0,0 0 9 15,0 0 2-15,0 0 0 16,0 0 0-16,0-3 0 16,0 3-2-16,0 0 2 15,0 0 0-15,0 0-2 16,2 0 1-16,-2 0 1 15,0 0 0-15,0 0-3 16,0 0-21-16,0 0 10 16,0 0 12-16,0 0 2 15,0 0 2-15,0-2-2 0,0-7-15 16,0-1-116 0</inkml:trace>
  <inkml:trace contextRef="#ctx0" brushRef="#br0" timeOffset="204252.073">10612 10258 79 0,'0'0'168'15,"0"0"-101"-15,0 0-62 16,0 0-5-16,0 0-4 0,0 0 3 15,0-5 1 1,0 5 0-16,0 0 0 0,0 0 0 16,7 0 0-16,8-2 1 15,1-5 14-15,1 3 10 16,-1 1-21-16,5-2 1 16,-2 4 3-16,-1-4-6 15,7 1 2-15,1-1 0 16,3-1-1-16,0-1 12 15,4-1-7-15,4 0 5 16,-2-4 8-16,3 3-7 16,-3-2-2-16,5-2 6 15,1 1 3-15,-3-2-3 16,-1-2 8-16,-3 5-8 0,-3 1-12 16,2 4 4-1,4 0-6-15,-2 0-3 0,5 1-1 16,2 2 2-16,3-2-2 15,9-1-2-15,1-5 2 16,-2-1 2-16,3 2 1 16,-4 1-3-16,-6 7 0 15,-2-4 0-15,-3 3 0 16,-8-1 1-16,1 0-1 16,-7 4 0-16,2-4-1 15,6 0 1-15,1-4 1 16,3-7 4-16,2 6-5 15,-1-1 1-15,-2 2 0 16,-3 2 1-16,-4 1-2 16,-4 1 1-16,-2 4-1 0,-7 0 0 15,-3 0 0-15,1 0 1 16,4 0-1-16,0 0 0 16,3 0 0-16,-2 0 1 15,8 0 0-15,0 0-1 16,5-3 4-16,2-2-3 15,0 4 1-15,-3 1-2 16,-4 0 0-16,-2 0 0 16,-1 0 1-16,-4 0-1 15,5 6 0-15,2-3 0 0,-2-3 0 16,2 3 0-16,2-3 2 16,7 0-1-16,-3 0 0 15,5 0-1-15,3 0 0 16,-1 0 0-16,1 0-1 15,-1 0 0-15,2 0 1 16,-1 0 1-16,-3 0-1 16,3 0 0-16,-8 0 0 15,5 0 0-15,-4 0 2 16,-5 0-2-16,2 6 0 16,-2-2 1-16,10 0-1 15,3-2 0-15,8-2 0 16,-2 0 1-16,4 0-1 15,4 0 3-15,0 0-3 16,5 0 0-16,-5 0 1 0,0-4 0 16,-1-4 0-16,-8 1-1 15,3 4 0-15,-10 3 3 16,-7 0-2-16,6 0-1 16,-3 0-3-16,-3 0 3 15,5 6 0-15,1 0 0 16,1-5 2-16,4-1-2 15,8 0 0-15,8 0 0 16,5 0 1-16,7 0 0 16,1 0-1-16,-3-3 0 15,-1-1-2-15,-2-2 2 16,-7 1-3-16,-4 0 3 16,-2-1 0-16,-12-1 0 0,-1 4 0 15,-9-1 1-15,-13 4-1 16,0 0 0-16,-7 0-1 15,1 0-8-15,1 0-32 16,-8 0-59-16</inkml:trace>
  <inkml:trace contextRef="#ctx0" brushRef="#br0" timeOffset="-202775.834">25600 14654 607 0,'0'-27'114'16,"0"2"-44"-16,0 3-5 15,0 4 4-15,0 6-23 16,0 3-13-16,0 7-5 15,0 2-5-15,0 0-7 16,0 0-16-16,0 0-5 16,0 23-14-16,0 25-3 15,0 21 22-15,0 6 0 16,0 0-4-16,4-5-26 16,8-11-14-16,1-12-22 0,1-9-20 15,-1-8-17-15,-9-10-27 16,-2-11-207-16</inkml:trace>
  <inkml:trace contextRef="#ctx0" brushRef="#br0" timeOffset="-202528.571">25606 14506 552 0,'0'0'67'0,"0"0"-60"16,0 0 7-16,0 0 2 0,0 0 7 15,0 0 16 1,386 58-13-16,-348 17-19 0,-20 7 7 16,-18-1-5-16,0-4-3 15,-35-11 5-15,-19-12-3 16,-13-12-5-16,-9-12 3 16,3-5-6-16,2-12-7 15,17-9-27-15,14-4-114 16,18 0-445-16</inkml:trace>
  <inkml:trace contextRef="#ctx0" brushRef="#br0" timeOffset="-202294.131">26021 14761 646 0,'0'0'68'0,"0"0"-7"15,0 0-19-15,0 0-42 16,0 0-9-16,0 0 9 16,0 98 2-16,0-66 0 15,23-8-2-15,10-8-1 16,11-8-34-16,12-8-71 16,2 0-76-16,5-12-267 15</inkml:trace>
  <inkml:trace contextRef="#ctx0" brushRef="#br0" timeOffset="-202162.614">26371 14740 539 0,'0'0'119'0,"0"0"-30"16,0 0-42-16,0 0-24 15,0 0-23-15,0 0-5 16,-56 107 5-16,78-73-5 16,14-4 0-16,7-8-42 15,1-14-56-15,-4-8-103 16</inkml:trace>
  <inkml:trace contextRef="#ctx0" brushRef="#br0" timeOffset="-201794.131">26692 14743 562 0,'0'0'112'0,"0"0"-43"16,0 0 11-16,0 0-31 0,0 0-49 16,0 0-30-1,7 41 29-15,-3-1 1 0,2-1-7 16,1-7-1-16,5-9-16 15,-8-4-6-15,7-9-12 16,-2-10-14-16,9 0-11 16,0-14 58-16,1-14 9 15,4-9 0-15,-1-4 5 16,1-7 12-16,-4 3 13 16,-3 9-21-16,-7 15-6 0,-7 12-1 15,-2 9 11 1,0 0-13-16,0 12-41 15,0 15 34-15,-4 6 6 16,-3 1-1-16,1 1-12 0,4-6 4 16,2-1 6-16,0-3-2 15,0-3 6-15,0-2 0 16,0-4 0-16,0-4 0 16,0-7-3-16,6-5-47 15,1 0-121-15</inkml:trace>
  <inkml:trace contextRef="#ctx0" brushRef="#br0" timeOffset="-201330.382">26908 14845 330 0,'0'0'61'16,"0"0"-2"-16,0 0-43 15,0 0-7-15,0 0-4 16,0 0-4-16,78 116 6 16,-62-111-7-16,3-5-2 15,4 0 0-15,-3 0-1 16,3 0-19-16,-4-12-40 16,-3-9 20-16,-3 1-31 15,-4-6 28-15,-4 2 45 16,-5-1 67-16,0 2 58 0,0 5-27 15,0 4-3-15,-5 5-40 16,3 7 1-16,-5 2-3 16,3 0-51-16,-3 12-2 15,-2 15 0-15,0 3-1 16,5 1 1-16,4 2 0 16,0-1-1-16,0-7-5 15,20-2 6-15,7-9 2 16,6-5 2-16,7-9-4 15,4 0 14-15,8 0-14 16,-3-9-8-16,0-11-32 16,-14 0-41-16,-12 4 10 15,-9 4 27-15,-14 6 36 16,0 2-149-16</inkml:trace>
  <inkml:trace contextRef="#ctx0" brushRef="#br0" timeOffset="-200108.451">26227 15547 692 0,'0'0'172'15,"0"0"-79"-15,0 0-43 0,0 0-41 16,0 0-9-16,0 0-10 16,73-18 10-16,-22 13 9 15,-2-1-9-15,-4 0-15 16,-18-2-4-16,-8 2-22 16,-5-2 0-16,-10-2 20 15,-4 4 11-15,0 0-19 16,0-1-2-16,-11 3 9 15,0 1-2-15,0 1 24 16,9 2 3-16,2 0 24 16,0 5-27-16,0 26 8 15,13 15-7-15,14 11 30 0,-5 6-11 16,4-2-12 0,-1-5-5-16,-11-4 1 0,-14-6-1 15,0-7-1-15,-36-5 5 16,-13-8 4-16,-11-7-3 15,-5-8-7-15,16-7-1 16,9-4-26-16,17-9-85 16,19-14-290-16</inkml:trace>
  <inkml:trace contextRef="#ctx0" brushRef="#br0" timeOffset="-199700.009">26886 15418 580 0,'0'0'99'0,"0"0"-99"16,0 0 3-16,0 0 2 16,0 0 8-16,0 0 3 15,0 155-8-15,0-113-2 16,0-2-2-16,0-4 0 15,0-4-4-15,2-6-1 16,2-10-22-16,3-6-9 16,-4-10 0-16,-1 0-13 0,2 0 28 15,3-9 17 1,1-9 2-16,4-9 8 0,5-1 27 16,8-6-16-16,4 4 0 15,7 6-14-15,-3 7 0 16,5 13-2-16,-7 4 25 15,0 0 7-15,-4 17-14 16,2 0-8-16,-9 8-6 16,5-3-3-16,2-2-6 15,4-6-2-15,7-4-84 16,-1-10-73-16</inkml:trace>
  <inkml:trace contextRef="#ctx0" brushRef="#br0" timeOffset="-199440.784">27609 15566 619 0,'0'0'80'0,"0"0"-7"0,0 0-21 16,0 0-52-16,0 0 0 15,0 0-4-15,-42 52 4 16,40-33 0-16,2-7 0 16,0-2 0-16,0-7 1 15,9 0 8-15,9-3-5 16,-3 0 16-16,1-6 2 15,-5-10-9-15,-7-4-3 16,-4-1-6-16,0 3-4 16,-2 0 4-16,-13 7-4 15,1 0-8-15,1 10-6 0,0 1-6 16,6 0-101-16,0 1-84 16</inkml:trace>
  <inkml:trace contextRef="#ctx0" brushRef="#br0" timeOffset="-199026.029">27609 15566 592 0,'150'11'156'0,"-150"-11"-119"16,0 0-34-16,0 0 0 16,0 0-5-16,0 0 4 15,-55 32-2-15,52-30 0 16,-4-2-5-16,7 0 5 15,0 0-1-15,0-10-6 0,0-8-6 16,2-4 13-16,19-1 12 16,-1 12-6-16,-5 0-2 15,6 10 3-15,-8 1-7 16,3 0 0-16,1 3 0 16,1 12 2-16,-3 3 3 15,1-4 1-15,2-2-3 16,-7-2 5-16,7-6-8 15,-2-4 2-15,-1 0-2 16,-1 0-9-16,-6-12-22 16,-1-6-21-16,-5 4 16 15,-2 0 2-15,0 2 34 16,0 3 1-16,0 5 62 0,0 3 7 16,0 1-29-1,0 0-41-15,0 0-28 0,0 4-24 16,0 3-102-16</inkml:trace>
  <inkml:trace contextRef="#ctx0" brushRef="#br0" timeOffset="-197327.282">25393 14614 471 0,'0'0'42'0,"0"0"12"16,0 0-2-16,0 0-31 16,0 0 16-16,0 0 7 15,-192-58-31-15,150 58-1 16,9 6 7-16,4 18-13 15,18 10-6-15,11 12-7 16,6 12 2-16,30 11 5 16,8 3 8-16,1 0-1 15,1-4-7-15,-5 0 2 16,-5-1-4-16,-19-3-2 0,-12 0 3 16,-5-6-9-1,-12-7 10-15,-25-12 4 0,-8-9 1 16,-8-12-5-16,1-8 8 15,15-7-8-15,8-3 6 16,10 0 17-16,17-6 22 16,2-7-31-16,25 1-14 15,24 6-16-15,18 6 12 16,8 0-4-16,6 28 4 16,4 12-2-16,-10 13 3 0,-2 10-3 15,-7 6 6-15,-9 0 4 16,-12 0-4-16,-14-4-12 15,-14-12-3-15,-7-9 8 16,-10-7-8-16,0-15-4 16,0-4 18-16,4-9-42 15,19-9-50-15,12 0 4 16,14-19-145-16</inkml:trace>
  <inkml:trace contextRef="#ctx0" brushRef="#br0" timeOffset="-196807.428">25342 15538 667 0,'0'0'105'15,"0"0"-49"-15,0 0-16 16,0 0-8-16,0 0-3 16,0 0-10-16,-98-20-9 15,55 20-7-15,-15 3-3 16,-15 23 0-16,-27 6 0 16,-16 7 0-16,-32 9 0 15,-12 1-5-15,-12-2-21 16,1 2-16-16,20-8 22 15,17-7 12-15,29-8 4 16,36-11 2-16,29-6 1 16,24-5-2-16,16-4-2 15,0 0-52-15,0 0 1 16,7 0 17-16,7 0 11 16,1-9-39-16,-8-3-160 15</inkml:trace>
  <inkml:trace contextRef="#ctx0" brushRef="#br0" timeOffset="-196109.489">22684 15861 600 0,'0'0'94'0,"0"0"14"16,0 0-24-16,0 0-20 15,0 0-40-15,0 0-19 16,0 0-5-16,-16 38-13 16,16-7 8-16,4-3-3 15,34-6 6-15,11-9 2 16,18-13-6-16,0 0-18 15,-5-7-33-15,-8-17-58 0,-21-7-15 16,-10 2 22-16,-21 0-7 16,-2 2 110-16,-25 4 5 15,-10 6 91-15,-7 9 7 16,1 8-19-16,1 0-24 16,13 7 13-16,10 19-38 15,7 11-30-15,10 0 1 16,12 4 2-16,32-3 6 15,21-10-9-15,9-6 0 16,3-10-82-16,2-12-81 16,-19 0-78-16</inkml:trace>
  <inkml:trace contextRef="#ctx0" brushRef="#br0" timeOffset="-195629.173">23316 15837 370 0,'0'0'25'15,"0"0"20"-15,0 0-6 16,0 0-39-16,0 0-3 16,0 0 3-16,-27 12 12 15,27 4 20-15,0 9-15 16,0-2-6-16,5 4 2 16,0-4-1-16,6 0-9 0,-7-10 0 15,-2-2-2 1,0-9 1-16,-2-2-2 0,0 0-8 15,0-4-13 1,-6-17-110-16,-5-3 113 0,6-3 18 16,3 0 9-16,2 5 32 15,0 3 37-15,0 6-45 16,0 6-10-16,18 2-5 16,9 5-11-16,2 0 0 15,0 0 4-15,-2 12-8 16,-10 10 1-16,-3-3 1 15,-10-6-3-15,-2 0-2 16,-2-5-2-16,0-8-36 16,0 0-47-16,-6 0-1 15,-2-18 23-15,4-4 63 0,2-3 107 16,2-3-25 0,0 4-2-16,0-2-34 0,6 8 4 15,15 4-25-15,-1 8-22 16,9 6 0-16,7 0-3 15,-5 0-6-15,-2 5-131 16</inkml:trace>
  <inkml:trace contextRef="#ctx0" brushRef="#br0" timeOffset="-195463.805">23671 15735 703 0,'0'0'140'16,"0"0"-140"-16,0 0-20 15,0 0 20-15,0 0 20 0,0 0-10 16,160 173 0-16,-118-129-4 16,-2-6-6-16,-6-10-53 15,-8-12-147-15</inkml:trace>
  <inkml:trace contextRef="#ctx0" brushRef="#br0" timeOffset="-195262.526">23900 15749 88 0,'0'0'553'16,"0"0"-462"-16,0 0-75 16,0 0 1-16,0 0 0 15,0 0-14-15,158-95-3 16,-144 116 0-16,-12 9 2 0,-2 0 5 16,-22 1-1-16,-26-1-5 15,0-11-1-15,-4-1-9 16,17-9-44-16,4-9-83 15,8 0-287-15</inkml:trace>
  <inkml:trace contextRef="#ctx0" brushRef="#br0" timeOffset="-194782.258">24067 15494 414 0,'0'0'192'15,"0"0"-114"-15,0 0-22 16,0 0-56-16,0 0 12 16,0 0-1-16,60 108 12 15,-35-67-8-15,-3-7-4 16,5-2-5-16,0-8 0 16,0-8-6-16,1-10-6 15,1-6-73-15,0 0-26 16,0-26-388-16</inkml:trace>
  <inkml:trace contextRef="#ctx0" brushRef="#br0" timeOffset="-194549.613">24419 15538 525 0,'0'0'171'15,"0"0"-68"-15,0 0-32 16,0 0-71-16,0 0-16 16,0 0 13-16,5 49 3 15,5-25 2-15,11-4 0 16,1-4-2-16,5-8-2 15,-3-4-21-15,-4-4 16 16,-6 0 7-16,-5-3 13 16,-9-10 11-16,0-6-14 15,-9 1-8-15,-11-1 14 16,-9 0-11-16,2 2-5 0,7-1-11 16,-2 0-93-1,8 1-102-15</inkml:trace>
  <inkml:trace contextRef="#ctx0" brushRef="#br0" timeOffset="-194243.455">24615 15502 552 0,'0'0'63'0,"0"0"-52"16,0 0 23-16,0 0-9 15,0 0-17-15,0 0-2 16,83 103 3-16,-61-103-9 0,0 0-44 15,-4 0 6-15,-5-10-8 16,-1-11-9-16,-10 2-4 16,0-2 59-16,-2 3 6 15,2 6 41-15,-2 5 13 16,5 7 3-16,-1 0-23 16,10 0-40-16,5 21 0 15,6 13 17-15,2 7-10 16,-9 1-3-16,-7 0 7 15,-9-4-9-15,-2-4-2 16,0-10-43-16,0-12-139 16</inkml:trace>
  <inkml:trace contextRef="#ctx0" brushRef="#br0" timeOffset="-193760.913">25119 15410 446 0,'0'0'62'0,"0"0"-12"15,0 0 1-15,0 0-22 16,0 0-1-16,0 0-13 16,-9 134-2-16,11-130-9 15,14-4 1-15,-1 0 9 16,1-5 1-16,-1-14-15 15,-3-3-37-15,-8-1-1 0,-4-2-14 16,0 0-7-16,0 0 18 16,0 7 41-16,-11 9 37 15,2 5 30-15,7 4-3 16,-5 0-17-16,7 6-47 16,0 15 0-16,0 2 0 15,9-6 3-15,11 0 5 16,5-10-7-16,0-5-1 15,-8-2-15-15,-3 0 0 16,-1-5-9-16,-11-8-10 16,0-2-4-16,-2 5 38 0,0 1 44 15,0 5 31 1,0 4 16-16,0 0-15 0,0 0-23 16,0 0-53-16,4 0-3 15,10 17-3-15,8 0 6 16,0 1 0-16,-1-7-100 15,-4-11-216-15</inkml:trace>
  <inkml:trace contextRef="#ctx0" brushRef="#br0" timeOffset="-192749.529">23655 14798 679 0,'0'0'114'16,"0"0"-43"-16,0 0-16 15,0 0-3-15,0 0-25 16,0 0-17-16,-11-14-10 16,11 14-3-16,0 0 2 15,0 0-3-15,0 0-2 16,0 0-6-16,0 0 4 0,0 0 7 16,0 0 2-16,-2 0-1 15,0 0 0-15,2 0 2 16,-2 0 2-16,-4 0-4 15,2 0-4-15,0 0-7 16,-5 0-6-16,3 0 6 16,-4 0 11-16,1 0-1 15,3 0 1-15,2 0 0 16,-4 0 1-16,8 0 0 16,-2 0-1-16,2 0 2 15,-2 0-1-15,2 0-1 0,0 0 5 16,0 0 4-16,0-1 4 15,0 1-5-15,0-4-6 16,0 4 5-16,0 0-7 16,0 0 0-16,6 0-8 15,15 0 8-15,3 0 0 16,12 18 0-16,4 7-1 16,5 4 1-16,1 3 0 15,8 1 3-15,-7 0-1 16,6-3-2-16,-8-5-5 15,-3-8-55 1,-13-9-61-16,-13-6-75 0</inkml:trace>
  <inkml:trace contextRef="#ctx0" brushRef="#br0" timeOffset="-192494.446">23898 14602 644 0,'0'0'76'0,"0"0"-16"15,0 0-40-15,0 0-18 16,0 0 1-16,0 0 11 16,-131 259 11-16,95-169 4 15,2 2-14-15,-6 2-4 16,7-4-4-16,-1-1-7 15,14-14-13-15,9-14-115 0,11-25-398 16</inkml:trace>
  <inkml:trace contextRef="#ctx0" brushRef="#br0" timeOffset="-186343.552">22425 14255 235 0,'0'0'129'0,"0"0"-118"0,0 0-11 16,0 0 15-16,0 0 12 16,0 0 1-16,0 0 6 15,-4 0 2-15,4 0 3 16,0 0-8-16,0 0-9 15,0 0-12-15,0 0 9 16,0 0 3-16,0 0-3 16,0 0-11-16,0 0-4 15,0 0-1-15,4 0-1 16,14 0 4-16,7 0-3 16,1 6 2-16,7 4-4 15,8 2 0-15,3 7 0 16,12 2-1-16,2 3 4 15,4 2-4-15,5 3 1 0,4 1 0 16,-1 4 0-16,1-3 2 16,-2 5-3-16,-7-3 0 15,0 1-10-15,-4-1-12 16,-6-6-5-16,-8-4 20 16,-3-6 4-16,-8-3 1 15,-6-4 2-15,-3-4 0 16,-8-2 9-16,-12-4 13 15,3 0-5-15,-7 0 3 16,0 0-10-16,0 0-6 16,2 0-4-16,-2 0-6 15,2 0-126-15</inkml:trace>
  <inkml:trace contextRef="#ctx0" brushRef="#br0" timeOffset="-185675.469">23626 13841 417 0,'0'0'57'16,"0"0"3"-16,0 0-27 15,0 0 1-15,0 0 8 16,0 0-14-16,0-58-3 15,0 51 1-15,0 3-10 16,-7 4 2-16,5 0 13 16,-2 0-11-16,0 0-12 15,-6 0-8-15,-1 17-15 16,-3 10 11-16,-1 11 4 16,2 8 0-16,-1 11-2 15,8 8 0-15,-5 10 1 16,6 5 1-16,-6 7 1 15,7-5 1-15,-7-10-2 0,1-6-8 16,4-11 2 0,4-11-12-16,-7-9 4 0,7-9 3 15,2-12 3-15,0-6 0 16,0-6-9-16,-2-2-57 16,-6 0-31-16,2-10-345 15</inkml:trace>
  <inkml:trace contextRef="#ctx0" brushRef="#br0" timeOffset="-184678.49">21396 14253 562 0,'0'0'82'16,"0"0"3"-16,0 0-25 15,0 0-10-15,0 0-21 16,0 0-23-16,0 0-6 15,-4-4-14-15,4 26-2 16,4 12 15-16,15 7 1 16,4 4 10-16,-5-2-9 15,2 0 1-15,-2 2 6 16,-3-3-8-16,-3-4-31 16,-6-11-98-16,-6-12-169 0</inkml:trace>
  <inkml:trace contextRef="#ctx0" brushRef="#br0" timeOffset="-184448.656">21554 14215 463 0,'0'0'104'0,"0"0"-63"15,0 0-21-15,0 0-20 16,0 0 0-16,0 0 14 15,94 99-4-15,-103-66 11 16,-32 3 14-16,-5-1-14 16,-8-7-11-16,0-6-3 15,8-8-7-15,3-7-28 0,12-7-42 16,7 0-52-16</inkml:trace>
  <inkml:trace contextRef="#ctx0" brushRef="#br0" timeOffset="-183893.694">21614 14062 555 0,'0'0'91'15,"0"0"-77"-15,0 0-14 0,0 0-3 16,0 0 3-16,0 0 10 16,116 69 4-16,-94-41 8 15,-2-2-7-15,1 0-3 16,-6-2-10-16,-4-6 3 16,-6-2-4-16,-5-8-1 15,0-4 0-15,0-4-1 16,0 0-7-16,0 0 8 15,0-8 0-15,0-12-11 16,0-4-3-16,0-4 13 16,0 4-7-16,4 2-15 15,11 6 21-15,8 5-2 16,-3 7 2-16,4 4-3 0,5 0 1 16,2 15 1-16,0 5 3 15,-2 2 3-15,-4-4-3 16,0-3 1-16,-10-8-1 15,1-3 1-15,-5-4-1 16,-4 0 3-16,-5-9 9 16,3-8 20-16,-5-7-11 15,0-2 14-15,-16-1-13 16,-4 6-3-16,2-2-1 16,5 6 5-16,3 3 5 0,6 4 0 15,2 6-19 1,2 1-9-16,0 3-62 0,0 0-150 15</inkml:trace>
  <inkml:trace contextRef="#ctx0" brushRef="#br0" timeOffset="-183275.729">22809 13770 548 0,'0'0'103'0,"0"0"-32"16,0 0-32-16,0 0-39 15,0 0 0-15,0 0-13 0,-12 13 12 16,14-2-1-16,16-1-3 16,5 0 5-16,6-4 4 15,4-6-3-15,5 0-1 16,-7 0-38-16,-4-6-17 16,-8-12 15-16,-9-2 15 15,-10 0 21-15,0 3 4 16,0-2 26-16,-16 7 8 15,3 0 7-15,-3 6-1 16,3 2-15-16,1 4 0 16,1 0-6-16,5 0-10 15,2 5-3-15,-1 13-6 16,5 5-1-16,0 3-7 0,11 0 8 16,18 0 8-16,11-6-8 15,7-9-35-15,6-8-48 16,1-3-98-16</inkml:trace>
  <inkml:trace contextRef="#ctx0" brushRef="#br0" timeOffset="-182759.941">23279 13644 382 0,'0'0'146'0,"0"0"-115"16,0 0-30-16,0 0-1 0,0 0-9 15,0 0 6 1,-5 33 3-16,10-14 12 0,-1-3-6 16,0-2-1-16,3-1 0 15,-5-6-2-15,-2-4 0 16,3-3 1-16,-3 0-3 16,0 0 19-16,0-5-4 15,0-12-16-15,0 2-10 16,0-3-4-16,0 1 3 15,0 4 11-15,0 2 1 16,13 5 8-16,0-1-5 16,7 3-1-16,3 4 4 15,-4 0 0-15,6 0-2 0,-11 1 0 16,1 9-3-16,-1 1 3 16,-10-3-1-16,5-1-4 15,-9-3-5-15,0-4-10 16,0 0 15-16,0 0 10 15,0-8 20-15,0-8-28 16,0 0 1-16,0 5 1 16,0 0 9-16,0 5 20 15,0 0 3-15,0 3-5 16,0-1-24-16,16-1-7 16,3 5-4-16,15 0 2 15,-3 0-1-15,0 0 2 16,0 5-2-16,-2 2-64 0,-4-2-54 15,-5-4-269-15</inkml:trace>
  <inkml:trace contextRef="#ctx0" brushRef="#br0" timeOffset="-182608.963">23740 13600 142 0,'0'0'423'15,"0"0"-359"-15,0 0-43 16,0 0-2-16,0 0-19 15,0 0 7-15,13 0-7 16,1 8 0-16,-1-2-49 16,-5-6-175-16</inkml:trace>
  <inkml:trace contextRef="#ctx0" brushRef="#br0" timeOffset="-182466.587">23669 13341 443 0,'0'0'43'0,"0"0"-43"15,0 0-197-15</inkml:trace>
  <inkml:trace contextRef="#ctx0" brushRef="#br0" timeOffset="-182289.678">23669 13341 263 0,'146'108'346'15,"-146"-108"-285"-15,0 0-5 16,0 0-20-16,0 0-35 16,0 0-1-16,14 20-42 15,-3-8-43-15,-5 2-102 16</inkml:trace>
  <inkml:trace contextRef="#ctx0" brushRef="#br0" timeOffset="-173398.916">21552 14721 332 0,'0'0'193'15,"0"0"-113"-15,0 0-42 16,0 0-16-16,0 0-3 15,0 0 13-15,0 0 11 16,0-7-11-16,0 4-6 16,4-1-4-16,7-7-16 15,14-2-6-15,8-4-3 16,10-1 3-16,5-3 1 0,8-2 0 16,2 2 2-1,7-4-3-15,4 1-2 0,3 2 2 16,-6 0 2-16,-1 0-1 15,-5 0-1-15,-4 2 8 16,-12-3 12-16,-4 7-7 16,-15 6-1-16,-9 5-5 15,-12 2 3-15,-2 3-8 16,-2 0 4-16,0 0-6 16,0 0-1-16,0 0-4 15,0 0-17-15,9 10-76 16,-1 1 39-16,4-5-141 0</inkml:trace>
  <inkml:trace contextRef="#ctx0" brushRef="#br0" timeOffset="-172708.863">23241 14089 397 0,'0'0'55'16,"0"0"-39"-16,0 0 14 16,0 0-21-16,0 0 8 15,0 0 0-15,0-2 2 16,0 2-6-16,0 0 9 16,0 0-1-16,0 0-6 15,0-3-6-15,0 3-6 16,2-1 2-16,2-4 4 15,7 5-9-15,12-6 1 16,6-1 1-16,2-1 1 16,11-2-3-16,1-3 1 15,3 0-1-15,12-4 0 16,21-4 0-16,7-4-1 0,9 1 0 16,11-2 1-16,-6 2 0 15,-13 2 2-15,-16 6 1 16,-26 6-1-16,-20 4 0 15,-21 6 0-15,-4 0 25 16,0 0 48-16,0 0-54 16,0 0-20-16,0 0-1 15,0 6-97-15,0 2-43 16</inkml:trace>
  <inkml:trace contextRef="#ctx0" brushRef="#br0" timeOffset="-170048.706">25843 15099 377 0,'0'0'88'0,"0"0"-84"16,0 0 26-16,0 0 25 15,0 0 1-15,0 0-22 16,12 0-25-16,-10 0-7 15,4 0-2-15,14 0 2 16,4 0 13-16,14-3-2 16,9-4-4-16,18 0-8 15,11 0 2-15,20-3-3 0,8 3 2 16,12-4 0-16,5-1 2 16,-3 0-4-16,-3-3 0 15,-3 2 0-15,-12 1 4 16,-13-5 2-16,-14 9 1 15,-15-3 4-15,-15 5 1 16,-16 2-3-16,-14 2-8 16,-13 2 0-16,0 0 2 15,0 0 5-15,0 0 1 16,0 0-3-16,0 0-6 16,0 0-59-16,0 0-73 15,0 4-11-15</inkml:trace>
  <inkml:trace contextRef="#ctx0" brushRef="#br0" timeOffset="-169049.562">25845 15243 175 0,'0'0'85'15,"0"0"-35"-15,0 0 16 16,0 0 4-16,0 0 8 15,0 0-22-15,0 0-10 16,0 0-13-16,0 0-12 16,0 0-3-16,0 0 7 15,0 0-9-15,0 0-1 16,0 0-6-16,0 0 2 16,0 0-8-16,0 0-3 15,0 0-9-15,4 0 2 16,12 0 5-16,9 0-10 15,4-3-15-15,9-1-8 0,6-2 5 16,10-2 3 0,12-2 12-16,15-4 5 0,15 0-5 15,4-1-34-15,2 1-5 16,3 0 36-16,4 0-26 16,-6 2 4-16,-5-1 31 15,-9 0 7-15,-12 3 1 16,-5 2 1-16,-7 2 1 15,-9 0-1-15,-10 2-32 16,-15 4-31-16,-15-1 63 0,-9 1 41 16,-7 0 34-1,0 0 46-15,0 0-47 0,0 0-48 16,0 0-26-16,0 0-12 16,-16 0-86-1,3 1-199-15</inkml:trace>
  <inkml:trace contextRef="#ctx0" brushRef="#br0" timeOffset="-168190.684">26609 16022 395 0,'0'0'112'0,"0"0"-80"16,0 0 25-16,0 0 11 15,0 0 9-15,0 0-51 16,0 0-23-16,0 0-2 15,0 0 2-15,5 0-3 16,17 0 1-16,20 0 7 16,23 0-5-16,11-6 2 15,20-4-5-15,6 2 0 16,12-6-2-16,0 2 2 0,13-2-1 16,-5-1 1-16,1 2 3 15,-10 1-3-15,-20-1-2 16,-14 4 2-16,-21 0 0 15,-16 3-1-15,-20 4 0 16,-13 2 1-16,-7 0 0 16,-2 0-4-16,0 0-7 15,0 0 7-15,-2 0 3 16,-13 0-36-16,-8 0-53 16,1 0-118-16</inkml:trace>
  <inkml:trace contextRef="#ctx0" brushRef="#br0" timeOffset="-167675.98">26805 16130 434 0,'0'0'54'0,"0"0"-49"15,0 0 1-15,0 0 10 16,0 0 9-16,0 0-18 16,0 0-7-16,10 1 1 15,19-1 0-15,15 0 51 16,10 0-32-16,6 0-10 16,11-2-5-16,0-7 10 15,3 3 25-15,1-2-17 0,6 2-17 16,-10-2-1-1,0 6 0-15,-13-1-2 0,-11 0-3 16,-9 0-1 0,-9 2 0-16,-16 1-5 0,-6 0-11 15,-7 0 3-15,0 0-17 16,0 0 5-16,0 0-4 16,-2 0-6-16,-14 0-131 15</inkml:trace>
  <inkml:trace contextRef="#ctx0" brushRef="#br0" timeOffset="-159392.016">22585 14453 478 0,'0'0'73'16,"0"0"-1"-16,0 0 13 16,0 0-24-16,0 0-13 15,0 0-1-15,0 0-20 0,-2-4-7 16,2-4-11-1,16-1-7-15,24-9-2 0,18 3-4 16,9-1-5-16,-3 2-2 16,1 3-20-16,-16 5 6 15,-7 0 6-15,-13 3-15 16,-13 1-3-16,-7 2 0 16,-9 0 20-16,0 0 17 15,0 0-4-15,0 0-17 16,0 0-8-16,0 0-35 15,0 0-121-15</inkml:trace>
  <inkml:trace contextRef="#ctx0" brushRef="#br0" timeOffset="-158949.505">23651 14191 306 0,'0'0'178'0,"0"0"-90"0,0 0-26 15,0 0-14-15,0 0 2 16,0 0-15-16,0-6-13 16,4 2-10-16,12-5-11 15,13 2-1-15,22-3-1 16,11 0 1-16,10 0 0 16,12-4 0-16,-1 2-1 15,-8-2 1-15,-3 2-1 16,-28 3-1-16,-15 4 1 15,-15 5 1-15,-14 0 0 16,0 0 8-16,0 0 9 16,0 0-11-16,0 0-3 15,0 0-3-15,0 3-109 0,0 3 10 16,9-6-206-16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9" y="2629547"/>
            <a:ext cx="4036255" cy="1325563"/>
          </a:xfrm>
        </p:spPr>
        <p:txBody>
          <a:bodyPr/>
          <a:lstStyle/>
          <a:p>
            <a:r>
              <a:rPr lang="en-GB" dirty="0"/>
              <a:t>Basics of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AF407C-1F0A-4510-843C-9743F0BB24FE}"/>
                  </a:ext>
                </a:extLst>
              </p14:cNvPr>
              <p14:cNvContentPartPr/>
              <p14:nvPr/>
            </p14:nvContentPartPr>
            <p14:xfrm>
              <a:off x="5699132" y="979892"/>
              <a:ext cx="2196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AF407C-1F0A-4510-843C-9743F0BB2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0492" y="971252"/>
                <a:ext cx="3960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7772400" cy="4726232"/>
          </a:xfrm>
        </p:spPr>
        <p:txBody>
          <a:bodyPr>
            <a:normAutofit/>
          </a:bodyPr>
          <a:lstStyle/>
          <a:p>
            <a:r>
              <a:rPr lang="en-GB" sz="2400" dirty="0"/>
              <a:t>Computer programming language</a:t>
            </a:r>
          </a:p>
          <a:p>
            <a:r>
              <a:rPr lang="en-US" sz="2400" dirty="0"/>
              <a:t>Created by Guido van Rossum and first released in 1991</a:t>
            </a:r>
          </a:p>
          <a:p>
            <a:endParaRPr lang="en-GB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F8A2-FDBF-4F00-A695-96D4B341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32" y="2317823"/>
            <a:ext cx="2934645" cy="24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High level programming language</a:t>
            </a:r>
          </a:p>
          <a:p>
            <a:r>
              <a:rPr lang="en-GB" sz="2400" dirty="0"/>
              <a:t>Code readability</a:t>
            </a:r>
          </a:p>
          <a:p>
            <a:r>
              <a:rPr lang="en-GB" sz="2400" dirty="0"/>
              <a:t>Easy to learn</a:t>
            </a:r>
          </a:p>
          <a:p>
            <a:r>
              <a:rPr lang="en-GB" sz="2400" dirty="0"/>
              <a:t>Interpreter programming language</a:t>
            </a:r>
          </a:p>
          <a:p>
            <a:r>
              <a:rPr lang="en-GB" sz="2400" dirty="0"/>
              <a:t>Both procedure &amp; object oriented programming language</a:t>
            </a:r>
          </a:p>
          <a:p>
            <a:r>
              <a:rPr lang="en-GB" sz="2400" dirty="0"/>
              <a:t>Extensibility to other languages</a:t>
            </a:r>
          </a:p>
          <a:p>
            <a:r>
              <a:rPr lang="en-GB" sz="2400" dirty="0"/>
              <a:t>General purpose programming language</a:t>
            </a:r>
          </a:p>
          <a:p>
            <a:r>
              <a:rPr lang="en-GB" sz="2400" dirty="0"/>
              <a:t>A vast user community</a:t>
            </a:r>
          </a:p>
          <a:p>
            <a:r>
              <a:rPr lang="en-GB" sz="2400" dirty="0"/>
              <a:t>Free of cost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B4AB90-EC42-4326-A624-F43FF33C6320}"/>
                  </a:ext>
                </a:extLst>
              </p14:cNvPr>
              <p14:cNvContentPartPr/>
              <p14:nvPr/>
            </p14:nvContentPartPr>
            <p14:xfrm>
              <a:off x="5299892" y="2892932"/>
              <a:ext cx="20160" cy="4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B4AB90-EC42-4326-A624-F43FF33C6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0892" y="2884292"/>
                <a:ext cx="37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0F9CA-5383-4C63-A3C5-CD75F4F101AA}"/>
                  </a:ext>
                </a:extLst>
              </p14:cNvPr>
              <p14:cNvContentPartPr/>
              <p14:nvPr/>
            </p14:nvContentPartPr>
            <p14:xfrm>
              <a:off x="819720" y="1406160"/>
              <a:ext cx="10341000" cy="140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0F9CA-5383-4C63-A3C5-CD75F4F101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360" y="1396800"/>
                <a:ext cx="1035972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32290E-E49B-4F6A-B364-5666762DF52E}"/>
                  </a:ext>
                </a:extLst>
              </p14:cNvPr>
              <p14:cNvContentPartPr/>
              <p14:nvPr/>
            </p14:nvContentPartPr>
            <p14:xfrm>
              <a:off x="799560" y="2251080"/>
              <a:ext cx="11311560" cy="355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32290E-E49B-4F6A-B364-5666762DF5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200" y="2241720"/>
                <a:ext cx="11330280" cy="35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3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0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Basics of Python</vt:lpstr>
      <vt:lpstr>What is Python?</vt:lpstr>
      <vt:lpstr>Features of Python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27</cp:revision>
  <dcterms:created xsi:type="dcterms:W3CDTF">2018-06-08T10:12:18Z</dcterms:created>
  <dcterms:modified xsi:type="dcterms:W3CDTF">2018-06-25T17:07:02Z</dcterms:modified>
</cp:coreProperties>
</file>