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69" r:id="rId3"/>
    <p:sldId id="270" r:id="rId4"/>
    <p:sldId id="27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22T05:19:2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9126 6208 362 0,'0'0'0'15,"0"0"-86"-15,0 0 46 16,0 0 39-16,0 0-118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22T05:19:2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9126 6208 362 0,'0'0'0'15,"0"0"-86"-15,0 0 46 16,0 0 39-16,0 0-118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29T13:12:51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8298 5441 589 0,'0'1'148'0,"0"1"-98"16,0-2 64-16,-2 4-14 15,2-4-58-15,0 2 5 16,0 1 0-16,0-3-16 15,0 3-11-15,0-1-5 16,0-2-3-16,0 2-4 16,0 0 0-16,0 6-8 0,-2 8-3 15,0 11-8-15,-5 20 11 16,5 17 9-16,-2 11 2 16,0 7-4-16,-2 0 3 15,6-4-5-15,0-5 2 16,0-12-3-16,0-8 0 15,0-10 1-15,0-14-3 16,0-7-2-16,0-12-23 16,8-10-89-16,0 0-110 15,3-22-135-15</inkml:trace>
  <inkml:trace contextRef="#ctx0" brushRef="#br0" timeOffset="346.281">8370 5584 721 0,'0'0'138'0,"0"0"-99"15,0 0 12-15,0 0-2 16,0 0-19-16,0 0-10 16,265 33-18-16,-262 14 12 15,-3 6 4-15,-25 0 1 16,-20-2 8-16,-11-9-3 15,-4-5-5-15,7-12-13 16,10-6 1-16,12-10 1 0,10-4 4 16,7-5-7-1,7 0 1-15,7 0 3 0,0 0-3 16,0 1-6-16,0 10-20 16,25 9-2-16,8 7 22 15,9 6 10-15,3 4-6 16,2 1 1-16,0 5-5 15,-5-3-28-15,-7-6-120 16,-6-10-247-16</inkml:trace>
  <inkml:trace contextRef="#ctx0" brushRef="#br0" timeOffset="795.779">9085 5886 694 0,'0'0'97'0,"0"0"20"16,0 0-11-16,0 0-45 16,0 0-32-16,0 0-3 15,-316 14-2-15,276 11-5 16,11 1-16-16,9 4-3 15,11 0-2-15,9 0 2 16,0 1-6-16,24-7-12 16,17-9-31-16,7-6-8 0,-3-9 19 15,-3 0 4-15,-1-12 0 16,-15-14 20-16,-8-6 14 16,-2-4 12-1,-7-3 36-15,-9 8 13 0,0 3-18 16,0 12 20-16,0 11 7 15,0 3-14-15,0 2-10 16,0 0-45-16,0 0-1 16,0 19-23-16,0 4 21 15,2 5 2-15,11 1 0 16,5-5-1-16,7-2-42 16,4-7-48-16,2-8-34 15,0-7-136-15</inkml:trace>
  <inkml:trace contextRef="#ctx0" brushRef="#br0" timeOffset="1200.845">9286 5642 748 0,'0'0'181'16,"0"0"-74"-16,0 0 3 15,0 0-77-15,0 0-33 16,0 0-39-16,0 61 36 15,0-15 3-15,0 6 2 16,0 1 1-16,0-7 2 16,0 3-5-16,7-10 8 15,-7-10-6-15,0-8 7 0,0-11-6 16,0-6-3-16,0-4 0 16,0 0 14-16,0-2 11 15,2-20-17-15,2-7-8 16,8-4 0-16,5 1-4 15,6 5 3-15,-1 6-4 16,5 10-7-16,7 7 7 16,-5 4-2-16,0 0 7 15,-6 18 1-15,2 6 3 16,-7 2-3-16,-5 1 1 16,1-1 3-16,-7-4-3 15,-5-2-2-15,0-2 0 16,7-6-53-16,2-4-78 0,9-8-168 15</inkml:trace>
  <inkml:trace contextRef="#ctx0" brushRef="#br0" timeOffset="1575.479">9893 5816 765 0,'0'0'167'16,"0"0"-36"-16,0 0-49 15,0 0-53-15,0 0-17 16,0 0 1-16,-121 79-8 16,107-49-2-16,14-2-3 0,0-2-3 15,0-1-3-15,29-9 2 16,12-8-16-16,3-7 1 16,-1-1-11-16,-3-4-20 15,-9-17 7-15,-8-4 16 16,-8-3 27-16,-9 0 3 15,0 2 31-15,-6 6 11 16,0 10 34-16,0 4-30 16,0 6 20-16,0 0-23 15,0 0-46-15,0 0-3 16,0 14-21-16,0 8 21 16,0 6 1-16,4 0 1 15,15-3-1-15,18-8-40 0,3-6-51 16,6-11-38-16,3 0-176 15</inkml:trace>
  <inkml:trace contextRef="#ctx0" brushRef="#br0" timeOffset="1832.402">10470 5584 711 0,'0'0'186'15,"0"0"-60"-15,0 0-12 16,0 0-49-16,0 0-37 0,0 0-4 16,0-20-12-1,0 20-12-15,0 0-5 0,0 20-6 16,-2 14 11-16,0 12 8 16,2 9 0-16,0 5 5 15,0 3-9-15,0 2-2 16,0-1-2-16,-12-7-145 15,-3-13-217-15</inkml:trace>
  <inkml:trace contextRef="#ctx0" brushRef="#br0" timeOffset="2888.43">8813 8171 575 0,'0'0'26'0,"0"0"40"15,0 0-15-15,0 0-7 0,0 0-20 16,0 0-8-16,29 317-5 16,-29-291-5-16,0-9-1 15,0-12 3-15,0-5-6 16,0 0 15-16,0-8 77 15,-13-21-66-15,-3-8-9 16,3-13-18-16,9-2 31 16,2 2-14-16,2 7-2 15,0 11 10-15,13 14 3 16,18 8-19-16,7 8-9 16,5 2-2-16,-6 10-9 15,-8 20 6-15,-8 8-6 16,-13 4-2-16,-8-2-4 0,0-3-3 15,0-9 4-15,0-10-34 16,-14-8-16-16,4-10-9 16,1 0 47-16,0-10 23 15,9-20 4-15,0-2 6 16,0-7 19-16,20 7 20 16,9 5-22-16,4 6 14 15,3 11-2-15,0 5 1 16,-5 5 1-16,-2 0 0 15,-3 8-22-15,-1 18-5 16,-5 6 2-16,-9 4-11 16,-7 2 4-16,4 2-5 0,-6-7-18 15,2-8-123-15,7-11-170 16</inkml:trace>
  <inkml:trace contextRef="#ctx0" brushRef="#br0" timeOffset="3256.462">9554 8226 151 0,'0'0'746'0,"0"0"-624"16,0 0-63-16,0 0-24 16,0 0-26-16,0 0-4 15,-83 118-5-15,83-86 0 16,0-2-2-16,9-9 1 15,18-8-21-15,6-9 9 0,6-4-13 16,-2 0 5 0,-1-24-16-16,-9-8-8 0,-12-7 38 15,-11 1 7-15,-4 2 2 16,0 6 12-16,-4 13 14 16,-9 4 30-16,-1 13 0 15,-3 0-19-15,-6 13-10 16,-4 20-29-16,8 13 0 15,7 7 3-15,12 1-1 16,0-6 0-16,23-8 5 0,26-14-7 16,11-11-59-1,11-15-50-15,-4-3-184 0</inkml:trace>
  <inkml:trace contextRef="#ctx0" brushRef="#br0" timeOffset="3765.63">9249 7016 687 0,'0'0'155'0,"0"0"-63"16,0 0-14-16,0 0-38 16,0 0-28-16,0 0-12 0,0 32 0 15,0 4 7-15,0 12 18 16,0 10-6-16,-8 13 6 16,-7 8-3-16,-5 8-10 15,-2 2 0-15,-5-3-5 16,7-6-3-16,-3-6 1 15,8-10-5-15,1-16 4 16,10-12-4-16,2-13-8 16,2-11-48-16,0-11-23 15,0-1-105-15,6-8-30 16,8-24-210-16</inkml:trace>
  <inkml:trace contextRef="#ctx0" brushRef="#br0" timeOffset="4254.409">9226 7011 541 0,'0'0'42'0,"0"0"42"0,0 0 14 16,0 0-20-16,0 0-34 16,0 0-10-16,-212 179 0 15,177-154-13-15,-1-4-8 16,7-4-1-16,7-7-4 15,1-6-1-15,11-1-2 16,5-3 0-16,5 0 3 16,0 0-8-16,0-21-9 15,0-4-5-15,15-4 14 16,10-3 2-16,4 5-1 16,2 8 1-16,7 5-2 15,-3 7 8-15,8 7 1 16,4 0 24-16,-2 12-12 0,-3 19-11 15,-7 11-4-15,2 8-4 16,-6 6 5-16,-2 4 1 16,-10 2-8-16,2-7-101 15,-13-16-240-15</inkml:trace>
  <inkml:trace contextRef="#ctx0" brushRef="#br0" timeOffset="6272.501">14168 3621 646 0,'0'-4'310'16,"0"4"-232"-1,0 0-57-15,0 26-17 0,0 19 2 16,-2 16 38-16,2 10-21 15,-4 1-10-15,-1 3 13 16,5-5-12-16,0-11-6 16,0-5-6-16,0-9 2 15,0-11-4-15,0-4-12 16,5-14-103-16,-1-10-165 16</inkml:trace>
  <inkml:trace contextRef="#ctx0" brushRef="#br0" timeOffset="6624.328">14233 3681 779 0,'0'0'136'16,"0"0"-60"-16,0 0-8 15,0 0-23-15,0 0-13 16,0 0-15-16,236 99-7 15,-236-36 11-15,-16-2 6 16,-21-5-3-16,-13-8-3 16,-6-11-11-16,12-11 2 15,2-10-5-15,13-8-6 0,13-4 7 16,3-4-5-16,11 0 11 16,0 0-5-16,2 0 4 15,0 0-12-15,4 1-1 16,32 9-19-16,12 9 17 15,10 6 2-15,12 8 0 16,-3 3-2-16,-3 2-17 16,1 0-42-16,-9-6-101 15,-10-12-215-15</inkml:trace>
  <inkml:trace contextRef="#ctx0" brushRef="#br0" timeOffset="7068.264">15031 3982 741 0,'0'0'181'16,"0"0"-66"-16,0 0-22 16,0 0-27-16,0 0-23 15,0 0-17-15,-281-44 2 16,241 64-4-16,-1 6-14 15,10 4-10-15,10 4-3 16,7 2 3-16,14 1-4 16,0-1-3-16,18-4-6 0,15-6-13 15,11-8 11-15,8-13-14 16,-8-5 7 0,-1 0 7-16,-1-12 1 0,-11-9 14 15,-4-4 0-15,-4-1 9 16,-8-1 7-16,-6 5 8 15,0 4 12-15,-7 9 6 16,-2 7 15-16,0 2-7 16,0 0-7-16,0 0-34 15,0 0-9-15,0 0-14 16,0 2 0-16,11 12 6 16,5 0 7-16,4 4-29 0,12-3-64 15,3-5-27-15,3-10-126 16,-5 0-281-16</inkml:trace>
  <inkml:trace contextRef="#ctx0" brushRef="#br0" timeOffset="7448.333">15394 3699 652 0,'0'0'222'15,"0"0"-67"-15,0 0-59 16,0 0-8-16,0 0-21 15,0 0-51-15,-13-66-16 16,11 100-30-16,-3 20 26 0,5 14 4 16,0 11 0-1,0 3 6-15,0-2 0 0,0-7-2 16,0-12 1-16,0-12-4 16,0-19-1-16,0-12-19 15,0-12 0-15,0-6-9 16,0 0 28-16,5-18-2 15,6-13-7-15,4-2-1 16,3 2 3-16,5 1 7 16,1 6 4-16,5 11 4 15,9 7-8-15,0 6-7 16,4 0 2-16,-6 11 2 16,-5 14 1-16,-4 3 0 15,-14 2 0-15,-11 0 0 0,-2 0-31 16,0-8-117-16,0-8-394 15</inkml:trace>
  <inkml:trace contextRef="#ctx0" brushRef="#br0" timeOffset="7845.823">15871 4048 327 0,'0'0'550'0,"0"0"-395"16,0 0-54-16,0 0-30 16,0 0-65-16,0 0-4 0,-49 48 1 15,38-17-3 1,11-4-1-16,0 4 0 0,2-7 1 16,25-7 0-16,9-5-27 15,-1-12-17-15,1 0 16 16,-3-3 6-16,-4-17 13 15,-9-4 7-15,1-4 4 16,-8 2 1-16,-9 6 31 16,-4 3 9-16,0 9 25 15,0 7-8-15,0 1-5 16,0 0-12-16,0 0-30 16,0 0-13-16,0 15-16 0,0 6 8 15,0 2 1-15,16 2 7 16,7-3-22-16,-2-2-45 15,8-11-36-15,0-6-36 16,0-3-139-16</inkml:trace>
  <inkml:trace contextRef="#ctx0" brushRef="#br0" timeOffset="8035.624">16355 3909 428 0,'0'0'423'16,"0"0"-234"-16,0 0-45 15,0 0-18-15,0 0-54 16,0 0-72-16,0-31-24 0,2 62 0 16,7 20 22-1,-3 9 4-15,0 11 1 0,-6 5-3 16,-6 10-26-16,-17 0-119 16,-12-8-123-16</inkml:trace>
  <inkml:trace contextRef="#ctx0" brushRef="#br0" timeOffset="14463.322">18905 7997 706 0,'0'0'146'16,"0"0"-71"-16,0 0 24 15,0 0-37-15,0 0-37 16,0 0-12-16,0 0-3 16,-132-84 9-16,92 84-19 15,-2 0 1-15,4 0-1 16,0 0-1-16,13 14-5 16,8 6 3-16,15 10-10 15,2 8-12-15,13 4-24 16,34 8 9-16,13 0 1 15,3-2 1-15,-17-1-3 16,-7-8 27-16,-22-10 10 0,-15-9 4 16,-2-9 0-16,0-6 24 15,-29-5 77-15,-13 0-6 16,-3 0-53-16,1 0 1 16,4-9-19-16,11-5-12 15,15 1-3-15,5-6-9 16,9 1-15-16,9 0-89 15,32 5-104-15,5 1-140 16</inkml:trace>
  <inkml:trace contextRef="#ctx0" brushRef="#br0" timeOffset="14765.376">19206 8097 123 0,'0'0'730'15,"0"0"-665"-15,0 0-65 0,0 0 3 16,0 0 11-16,0 0-2 16,0 108-3-16,0-75-9 15,0-10-36-15,0-7-217 16</inkml:trace>
  <inkml:trace contextRef="#ctx0" brushRef="#br0" timeOffset="14934.192">19269 7863 803 0,'0'0'173'0,"0"0"-104"16,0 0-29-16,0 0-40 0,0 0-55 15,0 0-23-15,6 64-146 16</inkml:trace>
  <inkml:trace contextRef="#ctx0" brushRef="#br0" timeOffset="15249.116">19529 8043 789 0,'0'0'162'0,"0"0"-54"16,0 0-29-16,0 0-70 0,0 0-9 15,0 0-19 1,-9 38 18-16,9-6 1 16,0 2-2-16,0 2-1 0,16-2-4 15,2 1 4-15,-10-5 3 16,0-9 3-16,-8-4-2 16,0-7-1-1,0-4-2-15,-14-6 2 0,-13 0 43 16,-9 0-15-16,3 0-9 15,4-8-10-15,9 0-6 16,0-2-3-16,12 3-3 16,0 0-73-16,8-3-75 15,0-1-343-15</inkml:trace>
  <inkml:trace contextRef="#ctx0" brushRef="#br0" timeOffset="16276.115">19422 6392 332 0,'0'0'288'0,"0"0"-180"16,0 0-4-16,0 0-10 15,0 0-46-15,0 0-27 16,7 0-12-16,-5 0-4 15,-2 0 10-15,0 0-2 0,0 0-10 16,0 0-1-16,0 0 0 16,0 0-2-16,0 0 0 15,0 0 2-15,0 0 5 16,0 0 7-16,0 0 3 16,0 0 2-16,0-1-1 15,0 1-7-15,0 0 0 16,0 0 1-16,0 0 7 15,0-2 1-15,0 2 6 16,0-3 0-16,0 3-9 16,0 0 2-16,0 0 1 15,0-2-3-15,0 2-6 16,0 0-3-16,0 0-5 16,0 0-3-16,0 0-6 0,0 0-5 15,0 5-2-15,0 20-16 16,0 20 14-16,0 13 15 15,0 12 5-15,0 0-3 16,0 1 1-16,0-11-3 16,4-11 3-16,3-6-1 15,-4-9-3-15,-3-4 3 16,0-2-2-16,0 0 0 16,0 3 2-16,0-2-1 15,0-3-1-15,0-6 1 16,0-8 0-16,0-6-1 15,0-2 1-15,0-4 2 16,0 0 3-16,0 3 7 16,0-3-13-16,0 0-16 0,0 0-15 15,0 0-17-15,0 0-23 16,0-7-54-16,4-13-262 16</inkml:trace>
  <inkml:trace contextRef="#ctx0" brushRef="#br0" timeOffset="16808.22">19491 6374 443 0,'0'0'133'0,"0"0"-74"16,0 0 31-16,0 0 4 15,0 0-30-15,0 0-16 16,-243 197-2-16,201-159-29 15,4-2-4-15,0-6 4 16,0-6-2-16,9-8 1 16,9-6-1-16,5-6-7 0,3-2-3 15,12-2-3-15,0 0 8 16,0 0-1-16,0-3-9 16,0-22 0-16,10-7-2 15,3-8-8-15,5-2 6 16,1 6 4-16,6 3 0 15,4 8-9-15,4 4 5 16,6 8-1-16,3 6 5 16,2 7 1-16,3 0 2 15,7 7 6-15,2 17 2 16,1 8 4-16,-3 6-12 16,-7 2-2-16,-9 1-1 0,-5 0-15 15,-15-10-130-15,-7-11-261 16</inkml:trace>
  <inkml:trace contextRef="#ctx0" brushRef="#br0" timeOffset="17507.709">18905 5538 471 0,'0'0'349'15,"0"0"-235"-15,0 0-10 16,0 0-12-16,0 0-45 16,0 0-47-16,0 22-3 15,0 14-15-15,0 17 18 16,0 9 7-16,0 2-1 15,0-2 4-15,0 1-8 16,9-8 3-16,-5-4-5 16,8-9-5-16,-8-8-79 15,5-15-53-15,-7-14-240 16</inkml:trace>
  <inkml:trace contextRef="#ctx0" brushRef="#br0" timeOffset="17849.78">19039 5571 486 0,'0'0'122'0,"0"0"-7"16,0 0 18-16,0 0-40 15,0 0-59-15,0 0-22 16,220 111-10-16,-220-78 3 15,-19 1 23-15,-24-1 11 16,-6-4 5-16,6-7-13 0,10-4-18 16,8-6-2-16,10-1-3 15,11-6-3-15,2-1-5 16,2 2-5-16,0 5-7 16,0 5-9-16,19 7 21 15,20 5 3-15,5 7 9 16,12-1 2-16,0 0-9 15,-6 0-5-15,2-2-80 16,-11-9-93-16,-8-6-245 16</inkml:trace>
  <inkml:trace contextRef="#ctx0" brushRef="#br0" timeOffset="18308.876">20062 5861 804 0,'0'0'104'0,"0"0"-44"15,0 0-15-15,0 0-16 16,0 0-17-16,0 0 0 16,-286-91 24-16,242 91-1 15,0 0-10-15,13 0-12 16,4 14-13-16,4 11-5 15,15 5-4-15,0 5-4 16,8-2 9-16,2-1-4 0,21-4 6 16,8-7-3-16,7-10 1 15,0-4-8-15,0-7-5 16,0 0 2-16,-9-2 15 16,-9-19 18-16,-3-1-11 15,-5-4 18-15,-5 3-4 16,-5 0 20-16,0 9-3 15,-2 10 1-15,0 2 19 16,0 2-23-16,0 0-35 16,0 0-7-16,0 5-23 15,6 14 13-15,13 8 17 16,1 2 3-16,2 1-3 16,7-3-14-16,4-9-66 0,-2-8-48 15,6-10-85-15,-6 0-306 16</inkml:trace>
  <inkml:trace contextRef="#ctx0" brushRef="#br0" timeOffset="18699.72">20287 5525 779 0,'0'0'167'0,"0"0"-75"16,0 0-77-16,0 0-15 15,0 0-35-15,0 0 35 16,0 153 0-16,0-98 23 0,2-4 8 16,-2-2-20-1,0-8 3-15,0-6 3 0,0-10-15 16,0-10-1-16,0-6 3 16,0-8 3-16,0-1 0 15,0 0 6-15,0-4 15 16,0-16-10-16,0-6-18 15,0-2 0-15,12 6 1 16,7 8-1-16,18 4-9 16,-2 10 0-16,7 0 2 15,-2 2 6-15,-4 20-8 16,-2 5 9-16,-17 3-9 16,-1 3 8-16,-7 1 1 15,-5 0 3-15,-4-1-3 0,0-5-81 16,2-12-84-16,8-11-242 15</inkml:trace>
  <inkml:trace contextRef="#ctx0" brushRef="#br0" timeOffset="19075.54">20847 5854 673 0,'0'0'316'0,"0"0"-191"15,0 0-44-15,0 0-58 16,0 0-23-16,0 0-5 16,-18 59 3-16,18-26-2 0,0 0 4 15,0-3 8-15,16-3-5 16,11-10-3-16,6-10-9 16,0-7-46-16,5 0-4 15,-5-19 15-15,-10-6 26 16,-8-3 5-16,-8-1 13 15,-2 5 30-15,-5 9 22 16,0 2-1-16,0 9 11 16,0 4-7-16,0 0-33 15,0 0-22-15,0 0-18 16,0 14-3-16,4 8 21 16,11 5 0-16,10-3 0 0,4-7 0 15,2-3-43 1,12-10-56-16,-1-4-55 0,0 0-160 15</inkml:trace>
  <inkml:trace contextRef="#ctx0" brushRef="#br0" timeOffset="19263.504">21439 5677 731 0,'0'0'239'15,"0"0"-115"-15,0 0 2 16,0 0-51-16,0 0-75 15,0 0-13-15,14 34-16 16,-1 16 29-16,1 17 4 16,-3 5 3-16,-11 13-2 15,-11 5-5-15,-32-1-175 0,-7-11-699 16</inkml:trace>
  <inkml:trace contextRef="#ctx0" brushRef="#br0" timeOffset="34801.934">8312 6409 645 0,'0'0'70'16,"0"0"-34"-16,0 0 95 15,0 0-58-15,5 0-46 16,-5 0 4-16,2 0 16 16,2 0-12-16,14-6-17 15,16-6-12-15,26 0-1 0,25-2 1 16,23 2-4 0,27 1 1-16,23 2 5 15,20 0-6-15,14 4 5 0,13 0-4 16,7 1-2-16,-3 3 0 15,-1-1-1-15,-31-3-5 16,-25-1-7-16,-34 1-8 16,-31-2 5-16,-24 3 6 15,-23 4 3-15,-14-2 6 16,-10-1 0-16,-7 3 0 16,-7 0-18-16,-2 0-16 15,0 0-45-15,-13 0-169 16</inkml:trace>
  <inkml:trace contextRef="#ctx0" brushRef="#br0" timeOffset="43031.8">11000 6125 157 0,'0'0'246'15,"0"0"-164"-15,0 0-20 16,0 0 14-16,0 0-27 15,0 0-21-15,0 0 5 0,0 5 10 16,0-5 2-16,0 0 1 16,0 2-14-16,0-2-4 15,0 0 0-15,0 0-18 16,0 0-9-16,0 0-1 16,5 0-6-16,21 0 6 15,3 0 9-15,10 0-2 16,-6 1-5-16,1 2 0 15,1 1-1-15,9-2 1 16,1 1-2-16,9 0 0 16,-1 3 0-16,-4-3 3 15,9 2 3-15,0-1-6 16,5-2 0-16,1 4 1 0,1-2-1 16,-1 2 0-1,4-2 1-15,-4-1-1 0,3 2-3 16,-2-1 3-16,-3-1 0 15,-2 2 4-15,-2-3-4 16,7 2 2-16,-3-1-2 16,7 2-2-16,7-1 1 15,9-1-2-15,11 0-2 16,-5 1 3-16,3 0 0 16,-7 2-3-16,-10 0 5 15,4 0-7-15,-3 0 0 16,2 0-7-16,-4-4 13 15,2 1-2-15,-6-3-1 16,1 0 3-16,5 0-3 0,6 0 2 16,3 0 0-16,5-5 4 15,-1-1-2-15,0 0 1 16,3 2 0-16,-3 4 0 16,4 0 3-16,-9 0 1 15,-3 0-5-15,-5 0 0 16,-5 0 1-16,6 0-2 15,-6 0 1-15,10 0-6 16,4 0 6-16,4 0 2 16,5 0-2-16,-5 0 0 15,-2 0 4-15,7 0 0 16,0 0-4-16,4 0 0 0,1 0-1 16,-1 0-1-16,-7 0 2 15,3 0 4-15,-7 0-3 16,7 0 4-16,1 0-3 15,-6 0-2-15,-3 0-10 16,4 0 9-16,-14 0-2 16,5 0-18-16,-10 0 13 15,-1 0 8-15,-1 0-7 16,-9 0 12-16,5 0-9 16,4 0 4-16,1 0-1 15,3 0 1-15,6 0 1 16,-6 0-1-16,-1 0 6 15,-9 0-6-15,-18 0 0 0,-16 0 0 16,-11-2 2-16,-14 0 1 16,-3 1 15-16,6-2 6 15,-3 1-13-15,13-2 3 16,0 2-13-16,-1-2-1 16,5 2 1-16,-6-1 1 15,-1 3-2-15,4 0 0 16,-4 0 0-16,2 0-2 15,-3 0 1-15,8 0 1 16,-4 0-1-16,1 0 1 16,3 5 1-16,-8-3 0 15,1 2-1-15,-3-4 2 0,-1 2-2 16,1 0 0-16,3-2 1 16,-3 2 0-16,-7 1 0 15,6 0-1 1,1-1 0-16,1 2-2 0,1-1-2 15,-2 0-13-15,-8 1-6 16,2-2-2-16,-5-2 8 16,-2 2-4-16,0-2 3 15,0 0-15-15,0 0-15 16,2 0-11-16,-2 0-32 16,0 0-157-16</inkml:trace>
  <inkml:trace contextRef="#ctx0" brushRef="#br0" timeOffset="43450.654">17962 6062 469 0,'0'0'159'0,"0"0"-59"15,0 0-1-15,0 0-17 16,0 0-52-16,0 0-28 15,5-7-1-15,1 7 9 16,10 0 7-16,4 9-1 16,-2 19-15-16,-1 13 17 15,-3 14-2-15,-10 7-3 16,-4 2-3-16,-8 3-2 16,-31-6 5-16,-5-3 1 15,-16-1-5-15,-9-10-9 16,-7-8-21-16,9-17-159 15,9-12-269-15</inkml:trace>
  <inkml:trace contextRef="#ctx0" brushRef="#br0" timeOffset="53938.27">16678 4703 63 0,'-9'-9'456'0,"3"3"-417"15,-1 4-14-15,3 0 35 16,4 2-15-16,-3 0-19 16,3 0-14-16,0 0-2 15,0 0 5-15,0 0 8 0,0 0 10 16,0 0 14-16,0 0-10 15,0 0-9-15,0-2-9 16,0 2-12-16,0 0-7 16,20 0-21-16,23 24 21 15,28 12 21-15,29 10 0 16,18 12 3-16,19 12 12 16,-4 11-21-16,-2 3-4 15,-8-2-10-15,-20-5 0 16,-16-15 2-16,-18-4-2 15,-13-9-1-15,-10-10 3 16,-1-3-1-16,-7-9-2 16,-11-8 4-16,-12-7 10 0,-8-8 2 15,-2-4-1-15,-5 0 4 16,0 0 6-16,0 0-6 16,0 0-5-16,0 0-14 15,0 0-16-15,-19-5-104 16,-10-14-172-16</inkml:trace>
  <inkml:trace contextRef="#ctx0" brushRef="#br0" timeOffset="54727.107">17026 4618 391 0,'0'0'107'0,"0"0"-19"16,0 0 3-16,0 0 2 16,0 0-47-16,0 0 1 15,-18-76-5-15,5 68 34 16,1 2-55-16,-1-2-6 15,-2 4 1-15,-5-1-10 16,-7 5 5-16,-7 0-6 16,-3 0-5-16,-8 6-1 15,-7 15 1-15,-5 5 4 16,1 2-1-16,-2 4-3 16,9-2 2-16,-2-2-2 15,8-4 0-15,8-1 2 0,6-6-2 16,4 0 0-1,10-5 0-15,3-5-1 0,10-2 0 16,0-4-4-16,2-1 5 16,0 0 2-16,0 0-2 15,0 0-7-15,0 0 7 16,0 0 10-16,0 0-1 16,4 0 4-16,6 0 0 15,0-10-8-15,3 0-4 16,6 0 0-16,1 1 0 15,-5-2 1-15,8 2-2 16,-3-3 0-16,4 3 6 16,-2-5 0-16,3 2 3 0,2 1 1 15,-8-1-5 1,4 3 2-16,-3 5-7 0,7 3 2 16,11 1 0-16,-1 0-2 15,17 19-3-15,2 13 0 16,6 8 3-16,5 8 0 15,-9 6 0-15,-14 4-41 16,-3 0-55-16,-14-9-124 16</inkml:trace>
  <inkml:trace contextRef="#ctx0" brushRef="#br0" timeOffset="56288.386">14464 4567 555 0,'0'0'116'0,"0"0"-49"16,0 0 47-16,0 0-26 15,0 0-45-15,0 0-17 16,0 0 16-16,0 0-7 15,0 0-9-15,0 0-12 16,0 0 0-16,0 0-7 16,0 0-7-16,0 0-3 0,27 0-8 15,20 0 11-15,24 0 9 16,28 0-8-16,16 0 2 16,37 0-2-16,26 0 7 15,23 0-8-15,13 0-2 16,-6-1 0-16,-19 1 2 15,-29-2-2-15,-31 2 7 16,-28 0-5-16,-32 0 1 16,-27 0 6-16,-24 0-6 15,-7 0-1-15,-11 0-5 16,2 2-17-16,1 7-49 16,-3 2-78-16,0-4-155 0</inkml:trace>
  <inkml:trace contextRef="#ctx0" brushRef="#br0" timeOffset="69508.305">9685 4749 520 0,'0'-9'166'0,"0"5"-111"15,0-2 25-15,0 2 0 16,0 4-10-16,0-2-27 16,0 2-18-16,0 0-7 15,0 0 2-15,0 0-8 16,0 0-3-16,0 0-1 15,0 0 7-15,0 0 1 16,0 0-6-16,0 0-10 16,0 0-2-16,0 0-15 15,0 16-11-15,0 10 16 16,0 10 12-16,0 3 5 16,9 4-2-16,9-2-3 15,0 1 4-15,-3-4-3 16,6-4 4-16,-8-6 0 0,-5-6-4 15,4-7-1-15,-5-6 2 16,-5-5-2-16,0-4-3 16,-2 0-24-16,0 0-16 15,0 0-49-15,0-20-105 16</inkml:trace>
  <inkml:trace contextRef="#ctx0" brushRef="#br0" timeOffset="69974.319">9556 4606 501 0,'0'0'87'0,"0"0"-53"16,0 0 42-16,0 0 9 15,0 0-31-15,0 0-6 0,-228 123-14 16,207-77-18 0,5 12-5-16,9 1-4 0,7 3-4 15,0 4-3 1,25-1-1-16,8 0-2 0,5-9 3 15,6-13-5-15,5-10 5 16,12-17 3-16,1-12 4 16,7-4 15-16,1-11-10 15,-4-24 0-15,-1-22 0 16,-1-15-8-16,-8-12 25 16,0-9-12-16,-16 1-8 15,-15 6 2-15,-17 12-4 16,-8 14-7-16,-6 15-2 15,-23 22-2-15,-11 17-18 16,-12 6-74-16,-6 14-144 0</inkml:trace>
  <inkml:trace contextRef="#ctx0" brushRef="#br0" timeOffset="74414.217">20218 5034 637 0,'0'0'83'16,"0"0"21"-16,0 0 6 0,0 0-28 16,0 0-51-16,0 0-1 15,0 0-6-15,147-65-4 16,-103 65 15-16,4 0 0 15,-4 0-13-15,-6 10-18 16,-2 14-4-16,-11 0-1 16,-15 2-2-16,-10 6-7 15,0-2 2-15,-29 5 8 16,-22-1 0-16,-14-5 9 16,1-4-9-16,10-6 0 0,23-2 0 15,16-7 0-15,13-5-9 16,2-3-3-16,0 0-7 15,0-2 4-15,15 3 12 16,18 1 3-16,19 0 22 16,-1-3 0-16,9 4-7 15,5-1-7-15,-7-1-8 16,-2 4-4-16,-14-6-68 16,-13-1-95-16,-14 0-182 15</inkml:trace>
  <inkml:trace contextRef="#ctx0" brushRef="#br0" timeOffset="74805.899">20642 4787 372 0,'0'0'272'0,"0"0"-207"15,0 0 52-15,0 0-60 16,0 0 19-16,0 0-54 15,-308-128-7-15,250 128 6 16,-11 7-11-16,-3 25-4 16,1 10-1-16,9 14-4 15,6 11-2-15,16 11-3 16,20 4-14-16,11-1 5 16,9-6 10-16,15-11 3 15,26-11-3-15,12-13-4 0,17-13 7 16,9-7 1-16,17-11 3 15,5-9 12-15,-1 0-15 16,-9-18 19-16,-8-16 2 16,-14-15 45-16,-22-13-4 15,-16-17-23-15,-18-12-29 16,-13-9-10-16,-4 4-2 16,-34 13-28-16,-15 17-56 15,-28 8-58-15,-19 6-229 16</inkml:trace>
  <inkml:trace contextRef="#ctx0" brushRef="#br0" timeOffset="75666.97">16767 3232 769 0,'0'0'87'16,"0"0"-66"-16,0 0 53 15,0 0-16-15,0 0-40 16,0 0-8-16,226-22-6 0,-191 46 6 16,-12 12-10-1,-15 13-6-15,-8 6-13 16,-13 3 1-16,-32-2 18 0,-6-10 4 15,-4-9 5-15,3-11-9 16,19-10-5-16,15-5-13 16,11-10 4-16,7-1 10 15,0 0 2-15,2 0 1 16,23 0 1-16,6 0 1 16,13 0 0-16,4 0-1 15,-13 0-2-15,-4 0 2 16,-8 14 6-16,-10 4 0 15,-7 2-4-15,-3 2 11 16,-3 3-6-16,0-3 2 0,0-2 1 16,-9-2-3-16,-16-4 16 15,-1-2-5-15,-5-2-11 16,0-6-7-16,2-4-51 16,2 0-66-16,4-7-174 15</inkml:trace>
  <inkml:trace contextRef="#ctx0" brushRef="#br0" timeOffset="76161.988">16827 2953 559 0,'0'0'97'0,"0"0"-38"16,0 0 60-16,0 0-52 15,0 0-15-15,0 0-24 16,-347-30-16-16,302 66-11 15,-6 14 9-15,6 17-3 0,1 16 12 16,13 12-17-16,10 11-1 16,21 2-1-16,0-9 4 15,27-16-4-15,17-12-4 16,24-10 4-16,3-13 1 16,16-15 10-16,2-14 2 15,9-17-5-15,4-2-4 16,6-21 9-16,-15-18-8 15,-6-18 1-15,-6-19 6 16,-12-18 4-16,-9-22-12 16,-9-5-2-16,-19 3 2 15,-28 14-4-15,-8 21 0 16,-52 16-20-16,-45 23-27 16,-39 16-110-16,-36 12-297 15</inkml:trace>
  <inkml:trace contextRef="#ctx0" brushRef="#br0" timeOffset="80870.249">21721 6525 701 0,'0'-2'112'0,"0"2"-89"16,0 0 13-16,0 0 52 0,0 0-43 15,0 0-22-15,0 0-12 16,0 0 3-16,0 0 6 16,0 0-3-16,0 0-2 15,0 0-15-15,0 0 0 16,0 0-15-16,0 20-8 15,0 10 14-15,-12 12 9 16,1 6 10-16,3-2-5 16,-4 2-1-16,3-2 4 15,5 0 4-15,2-3 1 16,2-3-7-16,0-7-2 16,0-2-3-16,0-7 0 15,0-6 2-15,0-4 1 16,0-4-3-16,0-6 3 15,0-4 0-15,0 0 3 0,0 0 1 16,0 0-8-16,0 0-16 16,0-7-63-16,0-18-192 15</inkml:trace>
  <inkml:trace contextRef="#ctx0" brushRef="#br0" timeOffset="81546.884">21707 6425 505 0,'0'0'94'0,"0"0"-20"16,0 0-23-16,0 0-30 16,0 0 22-16,0 0-26 15,-158-51-6-15,131 51-1 16,-4 0 7-16,0 12 9 16,-9 11-12-16,-3 7-4 15,1 10-1-15,1 8-9 16,10 3-5-16,3 7 0 15,8-7 0-15,11 2-8 16,9-2 13-16,0 2 0 16,11-5 11-16,16-2-11 0,6-6 1 15,5-7 2-15,9-4 4 16,6-7-2-16,5-6 16 16,2-8-18-16,0-8 6 15,0 0 4-15,3-6 11 16,-3-17 10-16,-6-10-11 15,-5-7-1-15,-5-6-1 16,-6-6 4-16,-16 2-9 16,-8 0 2-16,-14-3-5 15,0 4-13-15,-20-2-5 16,-16 3-8-16,-9 6-13 16,-11 7-67-16,-3 8-68 15,-1 0-192-15</inkml:trace>
  <inkml:trace contextRef="#ctx0" brushRef="#br0" timeOffset="83256.395">10726 6972 718 0,'0'0'50'0,"0"0"-31"15,0 0-14-15,0 0 12 16,0 0-1-16,0 0 7 15,0 0-3-15,-29-56 37 16,27 52-3-16,0-1 8 16,2 2-17-16,0-1-27 15,0-1-7-15,0 0 1 16,0-2-7-16,0-1-3 16,2-2-2-16,20-3-8 15,20-2 4-15,8 6 4 0,8 3 0 16,-2 6 0-1,-6 0-3-15,-9 3 2 0,-12 19-7 16,-14 6-4-16,-15 6 0 16,0 5 4-16,-27 5 8 15,-15-5 0 1,-9-4 17-16,-2-5-15 0,8-9 4 16,14-7 2-16,10-9-2 15,19-2-1-15,2-3 6 16,0 0-5-16,0 0-5 15,2 0 2-15,27 0-1 16,14-8 9-16,6-5 1 0,2 3-12 16,-9 1-50-16,-1-2-76 15,-18 0-170-15</inkml:trace>
  <inkml:trace contextRef="#ctx0" brushRef="#br0" timeOffset="83602.186">10695 6546 648 0,'0'0'148'16,"0"0"-36"-16,0 0-44 16,0 0-27-16,0 0-31 15,0 0-6-15,-296 125-4 16,255-53-1-16,14 2-17 15,19 1 17-15,8-7-7 0,6-10-2 16,39-7 9-16,13-16-17 16,13-12-3-16,8-18 8 15,-2-5 8-15,4-8 5 16,-10-24 12-16,-9-10 59 16,-17-8-20-16,-9-6-5 15,-19-14-3-15,-15-11-27 16,-2-7-16-16,0 0-6 15,-8 10-53-15,-17 13-50 16,-1 14-87-16,-3 7-233 16</inkml:trace>
  <inkml:trace contextRef="#ctx0" brushRef="#br0" timeOffset="84334.957">13515 5516 489 0,'0'0'170'15,"0"0"-88"-15,0 0-13 16,0 0-11-16,0 0-44 15,0 0-3-15,209-44 4 16,-169 44-4-16,-9 14-11 16,-10 11-2-16,-15 6 2 15,-6 5 0-15,0 1 1 16,-29-2 7-16,-11-5 4 16,1-7-12-16,1-7-4 15,9-9-12-15,11-4 12 16,9-3 8-16,9 0-5 0,0-10 1 15,2-10-46-15,27-2 44 16,11 6-2-16,4 4 4 16,8 5 20-16,-7 7-9 15,-3 0 0-15,-9 4-2 16,-8 16-7-16,-10 3-2 16,-12 0 1-16,-3 0-1 15,0-1 10-15,-18 0 1 16,-11-5-9-16,0-4-2 15,2-6-101-15,2-7-162 16</inkml:trace>
  <inkml:trace contextRef="#ctx0" brushRef="#br0" timeOffset="84711.272">13671 4927 487 0,'0'0'202'0,"0"0"-143"16,0 0 4-16,0 0 24 15,0 0-29-15,0 0-41 16,-426 114-17-16,384-34 4 16,11 12-4-16,17 5 2 15,14 2-2-15,7-2-2 0,44-8 2 16,21-13 7-1,15-23 0-15,9-20-5 0,8-23-1 16,8-10 22-16,2-20 17 16,-6-27 3-16,-2-17-27 15,-19-13 34-15,-14-15-41 16,-22-15 32-16,-15-4-29 16,-25 1-4-16,-11 12-8 15,-7 19-8-15,-24 21-16 16,-7 25-55-16,5 17-63 15,2 11-100-15,6 5-319 16</inkml:trace>
  <inkml:trace contextRef="#ctx0" brushRef="#br0" timeOffset="91731.852">10704 8601 599 0,'0'0'54'15,"0"0"-14"-15,0 0 22 16,0 0 7-16,0 0-28 16,0 0-21-16,0 0-4 15,5-3 7-15,-5 3-9 0,0 0-12 16,0 0-2-16,0 0-4 16,0 0-3-16,0 0-1 15,0 10 8-15,0 4 9 16,-7 4-2-16,-2 1-3 15,-9 0 4-15,2 3 4 16,-4 0 0-16,-4 0 4 16,-3 4-4-16,-2-3-5 15,0-1 2-15,0 0-5 16,-2 1 0-16,0-4 1 16,-5-1-3-16,-7 4 8 15,-1-2 0-15,-3 2 1 16,3-4-6-16,1 0 0 0,3-2-4 15,0 0 2-15,-3-4-2 16,1-3 3-16,5-6-2 16,-4 1 8-16,-3-1-9 15,-8-2 0-15,2 3 0 16,-4-4 0-16,-4 0 0 16,-2 0-2-16,-3 0 2 15,5 0 2-15,7 0-3 16,2 0 1-16,6-1 4 15,-3-7-1-15,-8 0 14 16,3-2-3-16,-7-1-9 16,5-3-3-16,1 0 4 0,3 0 3 15,7-2 1-15,2 0 5 16,-1-5-11-16,-3 0 0 16,1-4-4-16,-1-1 3 15,-3-1 0-15,1-1-4 16,-4 0 0-16,0-2 0 15,-2 2 0-15,-2-2 1 16,10-2 5-16,-1-3-6 16,1-1 1-16,-1-7 6 15,1-6-6-15,-6-4 2 16,8-2 0-16,-1 1 4 16,-1-3-6-16,7 1 3 15,-4-2-3-15,1-4 6 16,-7-6-2-16,3-5-3 15,-4-3 1-15,6-2 1 0,3 0 2 16,-2-3-2-16,3 0-4 16,3-2 6-16,1-1-1 15,1-2 7-15,0-1-8 16,-1-3-1-16,3-2 3 16,4-9-3-16,5-3 2 15,6 2-1-15,7 3 6 16,7-3-1-16,2 3-8 15,0-8 2-15,4-5 1 16,12 2-4-16,4 8 4 0,0 3-8 16,5 5 4-16,4 5 0 15,2 1 0-15,2 4-3 16,-4 1 2-16,7 2-4 16,-3-1 4-16,5-2-7 15,-2 2-9-15,8 3 16 16,12 5-8-16,9 2-1 15,10 1-9-15,6 4 2 16,-1 0-15-16,5 7 32 16,-3 2-6-16,3 2 4 15,-2 7-5-15,-4 5 6 16,0 6 1-16,-4 2-7 16,1 2 2-16,9 4-10 15,2-2 4-15,11 2 2 16,9 0 9-16,2-1 0 0,3 4 2 15,-10 1-1-15,-4 8 3 16,1 4-2-16,-3 2-1 16,4 3-1-16,2 1-3 15,-3 2 3-15,1 1 1 16,0 2-1-16,-7 3-3 16,1 0-1-16,-5 0 3 15,-4 10 2-15,2 9-3 16,9 5 1-16,4 2 1 15,7 3 2-15,-5 2-2 16,-10-1 4-16,-12-1-4 16,-11 2-1-16,-4 5 1 0,0 1-1 15,-8 2-1-15,1 5 2 16,-2 2 0-16,-9 5-2 16,2 1 1-16,0 7-1 15,1 1-1-15,-4 1 3 16,3 4 5-16,0-1-5 15,-4 3 0-15,-5 5 0 16,-5 3-2-16,-8 0-3 16,-11-2 4-16,-3-2 1 15,-11-1-5-15,-2 8 2 16,0 3 3-16,-13-2 8 16,-3 0-7-16,3-7 0 15,5 0-1-15,0-6 0 0,2 1 4 16,-3-4-2-16,-5 0-2 15,-1 1 0-15,-3 3 0 16,-5-4 0-16,6 6 4 16,-8 4-4-16,3 5 0 15,-7 9 0-15,-7 2 0 16,-8-4-3-16,-3-4 2 16,-4-5 0-16,6-2-3 15,1-3 4-15,3 0 5 16,-5 6-5-16,-1-9 0 15,9-2 2-15,-11-2-2 16,7-2 0-16,-8 2 1 16,2 0-1-16,1-4 1 0,-2-2 0 15,0 0-1 1,-3-2 0-16,-2-3 0 0,6-4-1 16,3-3-1-16,3-4 2 15,2-6 9-15,-1-1-8 16,-1 4 2-16,-3-1-3 15,-1 1-1-15,-8-4 0 16,-2 1 1-16,6-1 3 16,0-5-2-16,6-4 4 15,1-4-4-15,1-5 1 16,-1 0 1-16,-3-3-3 16,1 0 0-16,1-1 0 15,-8 2 4-15,8-1-7 16,-3 1 3-16,-4-3-7 15,6-3-14-15,1-1-11 0,-3-6-31 16,7-2-65-16,1 0-212 16</inkml:trace>
  <inkml:trace contextRef="#ctx0" brushRef="#br0" timeOffset="105043.095">19300 9075 547 0,'0'0'152'0,"0"0"-129"16,0 0 9-16,0 0 49 0,0 0-29 16,0 0 1-16,0 0-1 15,-179-72-41-15,150 64 23 16,5 1 2-16,-3-3-17 15,2-1-3-15,-1-3 2 16,6 0 7-16,-3-4-10 16,6-4 3-16,-1-5-4 15,-7-10-7-15,8-4 7 16,-10-6-7-16,-2-4-5 16,-2-5 8-16,-3-6-10 15,10-5 5-15,-1-5 9 16,10-7-4-16,-3-2-10 0,4 5-1 15,5 4 1-15,-4 2 6 16,7-1-5-16,-4-1-1 16,-3-2 0-16,7 0 0 15,-4-2 1-15,10-7 2 16,0-3-3-16,0-4-5 16,10-6 5-16,9-5 6 15,10-3-6-15,4-5 0 16,6-2 1-16,-8-3-1 15,-2 1 1-15,-3 4 1 16,1 5-1-16,-2 7 1 16,6-2-4-16,0 3 2 15,9 1 0-15,3 1-1 0,1 1 1 16,10-6-8-16,8-2 7 16,10-3-7-16,12 2 5 15,7 3-20 1,8 6 9-16,1 4 13 0,-2 1-3 15,-2 6 0-15,-3 6 5 16,3 4-3-16,-5 8 4 16,8 3-4-16,1 1 1 15,10 4-2-15,1 3-7 16,-4 7-25-16,-5 2 27 16,-6 11-1-16,-5 3 7 15,-4 5 0-15,5 7 2 16,-5 4 0-16,-2 4 0 15,4 4 1-15,7 2-1 0,8 4-1 16,10 0 1-16,0 0 4 16,-12 0-1-16,-3 8 1 15,-8 6 1-15,1 5 0 16,-4 1-1-16,-1 4-4 16,-2 3 0-16,-2 6-2 15,-8 6 1-15,1-1 2 16,-3 3-2-16,-1 3 3 15,-5 2-2-15,-5 5 0 16,-1 10-1-16,-8 14 1 16,0 2 3-16,-6 4-3 15,-5 0 0-15,-5-7 0 16,-6 2 0-16,0 6 0 0,-5 0 0 16,1 2 2-16,-2-3-2 15,-15-6 1-15,-2-2-1 16,-8-1-2-16,0 2 1 15,-2 5 2-15,-21-2-1 16,-4 3 3-16,-2 5-3 16,-4-1 0-16,-5 6 0 15,0 7 0-15,-4-1 2 16,-5-4 1-16,2-4-2 16,-1-7-1-16,3-5-2 15,-1-2 2-15,-3 0 0 16,-5-2 0-16,6-2-3 0,-8-3 3 15,10-3 0-15,-8 0 3 16,1 0-3-16,-5 0 1 16,-11-1 2-16,3-4 1 15,-3 0-4-15,5-6 2 16,4-8-4-16,4-4 4 16,8-6-4-16,-4-2 4 15,8-1-4-15,-1 4 2 16,-1-2 0-16,-1 2 3 15,-1 1-3-15,-8 0 0 16,5-1 0-16,-4-5 0 16,6-6-2-16,-5-3 2 15,8-4 4-15,-1 3 2 16,3-5 1-16,-4-2-7 16,-4 2 1-16,3-2-1 0,1-2 8 15,-6 0-5-15,8-4-2 16,-1 0 1-16,-4 2-2 15,2-2 6-15,0 1-6 16,3 3 0-16,0-3 1 16,-4 1-1-16,4 0 0 15,-1-2 1-15,-1 4 2 16,-1-3-4-16,-5 4 2 16,1-3 0-16,2 1 2 15,-3-4-3-15,4 1-8 16,1-2 5-16,3 0-4 15,1-2-6-15,3 2 12 0,0-2 0 16,1 0 1-16,6 0-1 16,-9-4-2-16,2 0 3 15,4 0 0-15,-4 0 0 16,-2 0 0-16,1 0 4 16,4-2-3-16,-3-8 1 15,-1-2-1-15,3 0-2 16,1-3 0-16,-3 0 1 15,-1-2-1-15,-1-2 2 16,-3 1-1-16,3-3 0 16,-2 1-5-16,-8-1-8 15,3-3 8-15,-7-3-6 16,1-1-35-16,6 1-12 0,-5-4-13 16,12-2-64-1,-3-8-136-15</inkml:trace>
  <inkml:trace contextRef="#ctx0" brushRef="#br0" timeOffset="123430.845">6996 4945 531 0,'0'0'85'15,"0"0"-34"-15,0 0 21 16,0 0-11-16,0 0-28 16,0 0-3-16,0 0 15 15,0 0-3-15,0 0-12 16,0 0-5-16,0 0-3 0,0 0-6 16,0 0-6-16,0 0 0 15,0 0-3-15,0 0-2 16,0 0 2-16,0 0-5 15,0 0-2-15,0 0 1 16,0 0-2-16,0 0-2 16,6 0-3-16,-4 0 3 15,-2 0-2-15,0 0 2 16,0 0 3-16,2 0 0 16,0 0 1-16,0 0 1 15,-2 0 0-15,5 0 4 16,-3 0-1-16,0 0-2 15,-2 0-2-15,0 0 3 0,0 0 2 16,2 0-3-16,-2 0-1 16,0 0 0-16,0 0 0 15,0 0 3-15,0 0 0 16,0 0-2-16,0 0 2 16,0 0-2-16,0 0-2 15,0 0-1-15,0 0 2 16,0 0 0-16,0 0 0 15,0 0 1-15,0 0-1 16,0 0-1-16,0 0-1 16,0 0 0-16,0 0 0 15,0 0 1-15,0 0-1 16,0 0-1-16,0 0-2 0,0 0 2 16,0 0-1-1,0 0-1-15,0 0-1 0,0 0-2 16,10 0 1-16,3 12 5 15,5 0 2-15,1 4-1 16,4 2-1-16,6 4 0 16,6 6 2-16,8 6-2 15,14 8-1-15,20 2 1 16,10 7 4-16,6-1-3 16,7 4-1-16,0 1 2 15,1 3 1-15,-5-7-3 16,-13-1 0-16,-12-4-2 15,-15-5 1-15,-19-9 1 16,-1-8-4-16,-14-9 9 0,1-4-9 16,-8-7 4-16,-1 0 0 15,-8-2-1-15,-1-2 1 16,-3 0 0-16,-2 0 7 16,0 0-7-16,0-9-7 15,0-12-73-15,-23-13-293 16</inkml:trace>
  <inkml:trace contextRef="#ctx0" brushRef="#br0" timeOffset="124414.056">5771 4195 355 0,'0'0'146'16,"0"0"-108"-16,0 0 24 15,0 0 16-15,0 0-40 16,0 0-7-16,-21-35-1 15,21 34 13-15,-2 1-12 16,0 0-20-16,2 0 11 0,0-2-8 16,0 2 2-16,0 0-6 15,0 0 5-15,0 0 10 16,0 0-5-16,0 0-9 16,0 0-1-16,0 0-2 15,0 0-4-15,-2 0-1 16,2 0 3-16,0 0-6 15,0 0 1-15,0 0-3 16,0 0 0-16,0 0-8 16,0 7-1-16,-2 16-6 0,-3 13 17 15,5 11 7 1,0 6-4-16,0 10 4 16,0 0 1-16,0 4-1 15,0 3 0-15,0-4 1 0,0-4-2 16,0-6 2-16,0-7-2 15,0-12-1-15,0-9-4 16,0-5 4-16,0-7-4 16,0-9-2-16,0 0 4 15,0-7-1-15,0 0 11 16,0 0-12-16,0 0-1 16,0-14-56-16,0-23-108 15</inkml:trace>
  <inkml:trace contextRef="#ctx0" brushRef="#br0" timeOffset="125189.123">5829 3953 522 0,'0'0'91'0,"0"0"-53"15,0 0 52-15,0 0 25 0,0 0-68 16,0 0-25 0,-13-49 8-16,30 40-30 0,19-6-3 15,15 1 3-15,16-2 4 16,13-3-3-16,20-2-1 15,14-1 2-15,18-4-2 16,6-2 2-16,-4 2 0 16,-14 3 0-16,-22 4 1 15,-28 3-2-15,-28 4-1 16,-18 1 0-16,-11 8 1 16,-8 0 8-16,-5 3 0 15,5 0-4-15,-1 0-5 16,5 0-5-16,5 0 1 15,-1 4 2-15,0 10-3 16,5 6-2-16,-3 6 3 0,5 6 3 16,3 10 1-16,4 9-2 15,0 7 0-15,-4 9 2 16,4 12 1-16,-2 7 3 16,-5 5 4-16,5-1 4 15,-8-4-7-15,4-4-4 16,-8-6 5-16,-4-8-3 15,2-9-1-15,-7-11 1 16,5-6-1-16,-4-9-1 16,-5-8 2-16,0-1-3 15,5-7 0-15,-5 0 0 16,0-4 3-16,0-2-2 0,0 2-1 16,0-1-5-16,-5-1 5 15,-9 3 23-15,-6-1 15 16,-6 1-14-16,-8-4-12 15,-4-3-5-15,-8 2-4 16,-14-3 1-16,-19-2-1 16,-19-2-3-16,-9-2 3 15,-16 0-3-15,3 0-3 16,-5 0-17-16,3 3-19 16,11 0-23-16,8 1-6 15,16-3-4-15,13 2-38 16,16-3-79-16</inkml:trace>
  <inkml:trace contextRef="#ctx0" brushRef="#br0" timeOffset="136326.24">8346 5925 308 0,'0'0'234'0,"0"0"-193"15,0 0-15-15,0 0 24 16,0 0-18-16,0 0-22 0,0 0-4 15,0 0 19-15,0 0 11 16,0 0 24-16,-5 0 49 16,5 0-73-16,0 0-29 15,0 0 7-15,-6 0-1 16,-10 0-6-16,-18 4-2 16,-13 16-3-16,-13 5 2 15,-13 5-4-15,-14 5 1 16,-7 5 0-16,-4 5 1 15,-3 2-2-15,6-1 0 16,-5 9-2-16,-19 7 1 16,-14 7-1-16,-23 7 1 15,-16 6-8-15,-11 7 0 16,7 4 9-16,-2 1 2 16,7-4-1-16,9-11-2 0,18-7 1 15,8-4 0-15,11-5 0 16,5-7 2-16,-3 0 1 15,5-6 8-15,4-6 2 16,7-6-7-16,16-6 20 16,10-6-13-16,17-4-1 15,8-3-3-15,14-6-2 16,9 0-4-16,10-5-3 16,9-7 3-16,10 2-3 15,0-3 0-15,-1 6-4 16,-6 0-77-16,-5-4-104 15,-1-2-231-15</inkml:trace>
  <inkml:trace contextRef="#ctx0" brushRef="#br0" timeOffset="136987.104">3158 7444 634 0,'0'0'88'0,"0"0"-33"15,0 0 7-15,0 0 13 16,0 0-75-16,0 0-13 0,-27 0 12 15,-4 27 1-15,-11 13 17 16,-7 10-2-16,-9 7 3 16,-5 8-3-16,-8 6-4 15,-7 3-6-15,-9 1-1 16,1-1 0-16,3-4-3 16,7-10 0-16,15-4 1 15,11-8-2-15,9-7 0 16,6-4 0-16,8-1 0 15,2-5 0-15,8-5 0 16,5-8 1-16,8-6-1 16,4-2-6-16,0 1-14 15,0 4 13-15,11 2 1 16,16 4 6-16,9-1 5 16,8 2-2-16,10 2 7 0,2-2 2 15,2 2-3-15,-6-2-3 16,2 0-6-16,-7-3 1 15,-5 1 1-15,-4-6-2 16,-4-2-42-16,2-7-87 16,1-5-103-16</inkml:trace>
  <inkml:trace contextRef="#ctx0" brushRef="#br0" timeOffset="137848.854">6576 6116 299 0,'0'0'533'0,"0"0"-449"0,0 0-32 16,0 0 32-16,0 0-22 15,0 0-55-15,-16-59-7 16,18 59-10-16,29 0 1 16,21 10 9-16,17 19 17 15,7 8-1-15,-1 14-2 16,-8 9 3-16,-11 8-15 16,-13 6 1-16,-12 5-1 15,-12 1-1-15,-11 2-1 16,-8 4-2-16,-21-1-1 15,-41 0-3-15,-27-4-52 0,-27-13-85 16,-18-12-267-16</inkml:trace>
  <inkml:trace contextRef="#ctx0" brushRef="#br0" timeOffset="138275.731">3102 8039 66 0,'0'0'709'0,"0"0"-591"0,0 0-44 15,0 0 10-15,0 0-11 16,0 0-46-16,25-24-15 16,-9 16-6-16,8-2-6 15,9 2-21-15,12-4-66 16,2-7-118-16,-2-3-266 16</inkml:trace>
  <inkml:trace contextRef="#ctx0" brushRef="#br0" timeOffset="138456.362">4095 7608 702 0,'0'0'128'0,"0"0"-104"15,0 0-24-15,0 0-16 16,0 0-79-16,0 0-28 15,172-33-172-15</inkml:trace>
  <inkml:trace contextRef="#ctx0" brushRef="#br0" timeOffset="138734.185">5602 7182 665 0,'0'0'128'0,"0"0"-77"16,0 0 7-16,0 0-9 15,0 0-49-15,0 0-69 16,35-16-27-16,-8 16 33 16,-5 0-262-16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29/07/2018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29/07/2018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29/07/2018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29/07/2018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29/07/2018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29/07/2018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7" y="2629547"/>
            <a:ext cx="4812529" cy="1325563"/>
          </a:xfrm>
        </p:spPr>
        <p:txBody>
          <a:bodyPr>
            <a:normAutofit/>
          </a:bodyPr>
          <a:lstStyle/>
          <a:p>
            <a:r>
              <a:rPr lang="en-GB" dirty="0"/>
              <a:t>Python </a:t>
            </a:r>
            <a:r>
              <a:rPr lang="en-IN" dirty="0"/>
              <a:t>Anonymous Function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59" y="881805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Standard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def</a:t>
            </a:r>
            <a:r>
              <a:rPr lang="en-IN" sz="2400" dirty="0"/>
              <a:t> </a:t>
            </a:r>
            <a:r>
              <a:rPr lang="en-IN" sz="2400" u="sng" dirty="0" err="1"/>
              <a:t>FunctionName</a:t>
            </a:r>
            <a:r>
              <a:rPr lang="en-IN" sz="2400" dirty="0"/>
              <a:t> (</a:t>
            </a:r>
            <a:r>
              <a:rPr lang="en-IN" sz="2400" i="1" dirty="0"/>
              <a:t>Arguments</a:t>
            </a:r>
            <a:r>
              <a:rPr lang="en-IN" sz="2400" dirty="0"/>
              <a:t>):</a:t>
            </a:r>
          </a:p>
          <a:p>
            <a:pPr marL="0" indent="0">
              <a:buNone/>
            </a:pPr>
            <a:r>
              <a:rPr lang="en-IN" sz="2400" dirty="0"/>
              <a:t>	body of function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i="1" dirty="0"/>
              <a:t>return something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1600" i="1" dirty="0"/>
              <a:t>Optional</a:t>
            </a:r>
          </a:p>
          <a:p>
            <a:pPr marL="0" indent="0">
              <a:buNone/>
            </a:pPr>
            <a:r>
              <a:rPr lang="en-IN" sz="1600" b="1" dirty="0"/>
              <a:t>Keyword</a:t>
            </a:r>
          </a:p>
          <a:p>
            <a:pPr marL="0" indent="0">
              <a:buNone/>
            </a:pPr>
            <a:r>
              <a:rPr lang="en-IN" sz="1600" u="sng" dirty="0"/>
              <a:t>Name of the function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14:cNvPr>
              <p14:cNvContentPartPr/>
              <p14:nvPr/>
            </p14:nvContentPartPr>
            <p14:xfrm>
              <a:off x="3285360" y="22348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00" y="222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21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Anonymous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lambda</a:t>
            </a:r>
            <a:r>
              <a:rPr lang="en-US" sz="2400" dirty="0"/>
              <a:t> </a:t>
            </a:r>
            <a:r>
              <a:rPr lang="en-US" sz="2400" i="1" dirty="0"/>
              <a:t>arguments</a:t>
            </a:r>
            <a:r>
              <a:rPr lang="en-US" sz="2400" dirty="0"/>
              <a:t>: expression</a:t>
            </a:r>
          </a:p>
          <a:p>
            <a:pPr marL="0" indent="0">
              <a:buNone/>
            </a:pPr>
            <a:endParaRPr lang="en-IN" sz="2400" i="1" dirty="0"/>
          </a:p>
          <a:p>
            <a:pPr marL="0" indent="0">
              <a:buNone/>
            </a:pPr>
            <a:r>
              <a:rPr lang="en-IN" sz="1600" i="1" dirty="0"/>
              <a:t>Optional</a:t>
            </a:r>
          </a:p>
          <a:p>
            <a:pPr marL="0" indent="0">
              <a:buNone/>
            </a:pPr>
            <a:r>
              <a:rPr lang="en-IN" sz="1600" b="1" dirty="0"/>
              <a:t>Keyword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function can have any number of arguments</a:t>
            </a:r>
          </a:p>
          <a:p>
            <a:r>
              <a:rPr lang="en-US" sz="2400" dirty="0"/>
              <a:t>But only one expression (lambda functions are syntactically restricted to a single expression), which is evaluated and returned.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14:cNvPr>
              <p14:cNvContentPartPr/>
              <p14:nvPr/>
            </p14:nvContentPartPr>
            <p14:xfrm>
              <a:off x="3285360" y="22348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00" y="222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14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924F2-8DDA-40F0-8F77-72CEE2AD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165E6-674A-4095-8CC4-B17E2F27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BEE763-E469-4638-9FE0-5707453A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Name Space (Intro)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41B635-A964-4082-9161-CEABD4CFC411}"/>
                  </a:ext>
                </a:extLst>
              </p14:cNvPr>
              <p14:cNvContentPartPr/>
              <p14:nvPr/>
            </p14:nvContentPartPr>
            <p14:xfrm>
              <a:off x="768600" y="1044000"/>
              <a:ext cx="7643520" cy="2223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41B635-A964-4082-9161-CEABD4CFC4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240" y="1034640"/>
                <a:ext cx="7662240" cy="22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97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123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Anonymous Function</vt:lpstr>
      <vt:lpstr>Standard Function</vt:lpstr>
      <vt:lpstr>Anonymous Function</vt:lpstr>
      <vt:lpstr>Name Space (Intro)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79</cp:revision>
  <dcterms:created xsi:type="dcterms:W3CDTF">2018-06-08T10:12:18Z</dcterms:created>
  <dcterms:modified xsi:type="dcterms:W3CDTF">2018-07-29T13:47:44Z</dcterms:modified>
</cp:coreProperties>
</file>