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71" r:id="rId3"/>
    <p:sldId id="269" r:id="rId4"/>
    <p:sldId id="27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223B4-DE32-4993-9885-3A8EE593951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6F8FB7-32FB-4278-ADC0-7C6585457728}">
      <dgm:prSet phldrT="[Text]"/>
      <dgm:spPr/>
      <dgm:t>
        <a:bodyPr/>
        <a:lstStyle/>
        <a:p>
          <a:r>
            <a:rPr lang="en-IN" dirty="0"/>
            <a:t>Function</a:t>
          </a:r>
        </a:p>
      </dgm:t>
    </dgm:pt>
    <dgm:pt modelId="{DD93AFB0-74CB-44F7-BD21-20410BC9D889}" type="parTrans" cxnId="{43B05B0C-5705-4A19-84F6-D66FF095EA4E}">
      <dgm:prSet/>
      <dgm:spPr/>
      <dgm:t>
        <a:bodyPr/>
        <a:lstStyle/>
        <a:p>
          <a:endParaRPr lang="en-IN"/>
        </a:p>
      </dgm:t>
    </dgm:pt>
    <dgm:pt modelId="{367585D9-BB93-4F8D-9114-63C0727B3B94}" type="sibTrans" cxnId="{43B05B0C-5705-4A19-84F6-D66FF095EA4E}">
      <dgm:prSet/>
      <dgm:spPr/>
      <dgm:t>
        <a:bodyPr/>
        <a:lstStyle/>
        <a:p>
          <a:endParaRPr lang="en-IN"/>
        </a:p>
      </dgm:t>
    </dgm:pt>
    <dgm:pt modelId="{494D4929-CF30-484A-A630-5C2F3F045459}">
      <dgm:prSet phldrT="[Text]"/>
      <dgm:spPr/>
      <dgm:t>
        <a:bodyPr/>
        <a:lstStyle/>
        <a:p>
          <a:r>
            <a:rPr lang="en-IN" dirty="0"/>
            <a:t>Built-In</a:t>
          </a:r>
        </a:p>
      </dgm:t>
    </dgm:pt>
    <dgm:pt modelId="{5855E2D6-56EE-4E6B-94B5-6A32AA9A3C8F}" type="parTrans" cxnId="{C0433E28-275F-416B-852C-08088C98B213}">
      <dgm:prSet/>
      <dgm:spPr/>
      <dgm:t>
        <a:bodyPr/>
        <a:lstStyle/>
        <a:p>
          <a:endParaRPr lang="en-IN"/>
        </a:p>
      </dgm:t>
    </dgm:pt>
    <dgm:pt modelId="{89E00539-C09F-489A-AB35-18E026DBBFCB}" type="sibTrans" cxnId="{C0433E28-275F-416B-852C-08088C98B213}">
      <dgm:prSet/>
      <dgm:spPr/>
      <dgm:t>
        <a:bodyPr/>
        <a:lstStyle/>
        <a:p>
          <a:endParaRPr lang="en-IN"/>
        </a:p>
      </dgm:t>
    </dgm:pt>
    <dgm:pt modelId="{82875589-A4C8-4120-A71D-49C6A1E40C87}">
      <dgm:prSet phldrT="[Text]"/>
      <dgm:spPr/>
      <dgm:t>
        <a:bodyPr/>
        <a:lstStyle/>
        <a:p>
          <a:r>
            <a:rPr lang="en-IN" dirty="0"/>
            <a:t>User-define</a:t>
          </a:r>
        </a:p>
      </dgm:t>
    </dgm:pt>
    <dgm:pt modelId="{013F82B5-05E3-4CA7-8640-F3850B20BE4F}" type="parTrans" cxnId="{35407EDA-F93C-4BEF-928C-E5DC3EA02160}">
      <dgm:prSet/>
      <dgm:spPr/>
      <dgm:t>
        <a:bodyPr/>
        <a:lstStyle/>
        <a:p>
          <a:endParaRPr lang="en-IN"/>
        </a:p>
      </dgm:t>
    </dgm:pt>
    <dgm:pt modelId="{F28421C2-7FFB-4117-B700-2A3196C06D88}" type="sibTrans" cxnId="{35407EDA-F93C-4BEF-928C-E5DC3EA02160}">
      <dgm:prSet/>
      <dgm:spPr/>
      <dgm:t>
        <a:bodyPr/>
        <a:lstStyle/>
        <a:p>
          <a:endParaRPr lang="en-IN"/>
        </a:p>
      </dgm:t>
    </dgm:pt>
    <dgm:pt modelId="{21A80FCD-239E-47C4-A9DF-FBAB8E47A9A4}" type="pres">
      <dgm:prSet presAssocID="{C75223B4-DE32-4993-9885-3A8EE593951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95548E-3460-43C7-8279-138230E245D9}" type="pres">
      <dgm:prSet presAssocID="{C36F8FB7-32FB-4278-ADC0-7C6585457728}" presName="hierRoot1" presStyleCnt="0">
        <dgm:presLayoutVars>
          <dgm:hierBranch val="init"/>
        </dgm:presLayoutVars>
      </dgm:prSet>
      <dgm:spPr/>
    </dgm:pt>
    <dgm:pt modelId="{2C534CE1-5D1C-4F13-92E2-F842DF0B6039}" type="pres">
      <dgm:prSet presAssocID="{C36F8FB7-32FB-4278-ADC0-7C6585457728}" presName="rootComposite1" presStyleCnt="0"/>
      <dgm:spPr/>
    </dgm:pt>
    <dgm:pt modelId="{9DD93753-7C8B-4EA3-AA07-9BA6ACF39517}" type="pres">
      <dgm:prSet presAssocID="{C36F8FB7-32FB-4278-ADC0-7C6585457728}" presName="rootText1" presStyleLbl="alignAcc1" presStyleIdx="0" presStyleCnt="0">
        <dgm:presLayoutVars>
          <dgm:chPref val="3"/>
        </dgm:presLayoutVars>
      </dgm:prSet>
      <dgm:spPr/>
    </dgm:pt>
    <dgm:pt modelId="{4C911AED-44B8-4BDB-AF80-90BB8B0BACC7}" type="pres">
      <dgm:prSet presAssocID="{C36F8FB7-32FB-4278-ADC0-7C6585457728}" presName="topArc1" presStyleLbl="parChTrans1D1" presStyleIdx="0" presStyleCnt="6"/>
      <dgm:spPr/>
    </dgm:pt>
    <dgm:pt modelId="{F3048A66-4BE3-46D2-B5E8-FE4F461C69BB}" type="pres">
      <dgm:prSet presAssocID="{C36F8FB7-32FB-4278-ADC0-7C6585457728}" presName="bottomArc1" presStyleLbl="parChTrans1D1" presStyleIdx="1" presStyleCnt="6"/>
      <dgm:spPr/>
    </dgm:pt>
    <dgm:pt modelId="{4F670168-7ECA-4AC4-A9EE-B82D6F50509B}" type="pres">
      <dgm:prSet presAssocID="{C36F8FB7-32FB-4278-ADC0-7C6585457728}" presName="topConnNode1" presStyleLbl="node1" presStyleIdx="0" presStyleCnt="0"/>
      <dgm:spPr/>
    </dgm:pt>
    <dgm:pt modelId="{0F591CF6-7FF8-4FBF-82F5-E1154C7B3E75}" type="pres">
      <dgm:prSet presAssocID="{C36F8FB7-32FB-4278-ADC0-7C6585457728}" presName="hierChild2" presStyleCnt="0"/>
      <dgm:spPr/>
    </dgm:pt>
    <dgm:pt modelId="{6766D828-BE29-480E-9589-AEC5D6BEFED8}" type="pres">
      <dgm:prSet presAssocID="{5855E2D6-56EE-4E6B-94B5-6A32AA9A3C8F}" presName="Name28" presStyleLbl="parChTrans1D2" presStyleIdx="0" presStyleCnt="2"/>
      <dgm:spPr/>
    </dgm:pt>
    <dgm:pt modelId="{C7353823-4E5B-4640-B367-A354BF350138}" type="pres">
      <dgm:prSet presAssocID="{494D4929-CF30-484A-A630-5C2F3F045459}" presName="hierRoot2" presStyleCnt="0">
        <dgm:presLayoutVars>
          <dgm:hierBranch val="init"/>
        </dgm:presLayoutVars>
      </dgm:prSet>
      <dgm:spPr/>
    </dgm:pt>
    <dgm:pt modelId="{42D3ADB3-772F-4093-BC64-CAC5063BB207}" type="pres">
      <dgm:prSet presAssocID="{494D4929-CF30-484A-A630-5C2F3F045459}" presName="rootComposite2" presStyleCnt="0"/>
      <dgm:spPr/>
    </dgm:pt>
    <dgm:pt modelId="{507EA560-1A60-4025-91B2-3738C3E6F6BE}" type="pres">
      <dgm:prSet presAssocID="{494D4929-CF30-484A-A630-5C2F3F045459}" presName="rootText2" presStyleLbl="alignAcc1" presStyleIdx="0" presStyleCnt="0">
        <dgm:presLayoutVars>
          <dgm:chPref val="3"/>
        </dgm:presLayoutVars>
      </dgm:prSet>
      <dgm:spPr/>
    </dgm:pt>
    <dgm:pt modelId="{3D90A14A-4C7A-4E38-8CCC-4E3D56A26829}" type="pres">
      <dgm:prSet presAssocID="{494D4929-CF30-484A-A630-5C2F3F045459}" presName="topArc2" presStyleLbl="parChTrans1D1" presStyleIdx="2" presStyleCnt="6"/>
      <dgm:spPr/>
    </dgm:pt>
    <dgm:pt modelId="{8646C5B8-5489-4A13-A75D-D022E3927D49}" type="pres">
      <dgm:prSet presAssocID="{494D4929-CF30-484A-A630-5C2F3F045459}" presName="bottomArc2" presStyleLbl="parChTrans1D1" presStyleIdx="3" presStyleCnt="6"/>
      <dgm:spPr/>
    </dgm:pt>
    <dgm:pt modelId="{7463B6E5-BAEB-4A5A-8617-D6B4B50BD711}" type="pres">
      <dgm:prSet presAssocID="{494D4929-CF30-484A-A630-5C2F3F045459}" presName="topConnNode2" presStyleLbl="node2" presStyleIdx="0" presStyleCnt="0"/>
      <dgm:spPr/>
    </dgm:pt>
    <dgm:pt modelId="{32D36DEF-14F0-4DC5-BD01-59F62236195C}" type="pres">
      <dgm:prSet presAssocID="{494D4929-CF30-484A-A630-5C2F3F045459}" presName="hierChild4" presStyleCnt="0"/>
      <dgm:spPr/>
    </dgm:pt>
    <dgm:pt modelId="{5C9E1980-5CB3-4C70-9B49-10BD58E2EF74}" type="pres">
      <dgm:prSet presAssocID="{494D4929-CF30-484A-A630-5C2F3F045459}" presName="hierChild5" presStyleCnt="0"/>
      <dgm:spPr/>
    </dgm:pt>
    <dgm:pt modelId="{720C2F40-E358-4597-91C7-9C1C0A07D085}" type="pres">
      <dgm:prSet presAssocID="{013F82B5-05E3-4CA7-8640-F3850B20BE4F}" presName="Name28" presStyleLbl="parChTrans1D2" presStyleIdx="1" presStyleCnt="2"/>
      <dgm:spPr/>
    </dgm:pt>
    <dgm:pt modelId="{3939887F-0478-4ECB-B518-4EBCBF8F8DA9}" type="pres">
      <dgm:prSet presAssocID="{82875589-A4C8-4120-A71D-49C6A1E40C87}" presName="hierRoot2" presStyleCnt="0">
        <dgm:presLayoutVars>
          <dgm:hierBranch val="init"/>
        </dgm:presLayoutVars>
      </dgm:prSet>
      <dgm:spPr/>
    </dgm:pt>
    <dgm:pt modelId="{AF91DA47-4B51-42DF-9C7B-924CA80C1099}" type="pres">
      <dgm:prSet presAssocID="{82875589-A4C8-4120-A71D-49C6A1E40C87}" presName="rootComposite2" presStyleCnt="0"/>
      <dgm:spPr/>
    </dgm:pt>
    <dgm:pt modelId="{5A032965-65AC-4C4F-B23A-4213668D0270}" type="pres">
      <dgm:prSet presAssocID="{82875589-A4C8-4120-A71D-49C6A1E40C87}" presName="rootText2" presStyleLbl="alignAcc1" presStyleIdx="0" presStyleCnt="0">
        <dgm:presLayoutVars>
          <dgm:chPref val="3"/>
        </dgm:presLayoutVars>
      </dgm:prSet>
      <dgm:spPr/>
    </dgm:pt>
    <dgm:pt modelId="{EDFA2F2A-F0F5-48D6-ADAB-596ABA1FE0C8}" type="pres">
      <dgm:prSet presAssocID="{82875589-A4C8-4120-A71D-49C6A1E40C87}" presName="topArc2" presStyleLbl="parChTrans1D1" presStyleIdx="4" presStyleCnt="6"/>
      <dgm:spPr/>
    </dgm:pt>
    <dgm:pt modelId="{79CCC05D-9C00-4817-8AB2-B3950E1E2493}" type="pres">
      <dgm:prSet presAssocID="{82875589-A4C8-4120-A71D-49C6A1E40C87}" presName="bottomArc2" presStyleLbl="parChTrans1D1" presStyleIdx="5" presStyleCnt="6"/>
      <dgm:spPr/>
    </dgm:pt>
    <dgm:pt modelId="{B6B0F2C8-4FA9-42E1-B91A-C96812ED8D8E}" type="pres">
      <dgm:prSet presAssocID="{82875589-A4C8-4120-A71D-49C6A1E40C87}" presName="topConnNode2" presStyleLbl="node2" presStyleIdx="0" presStyleCnt="0"/>
      <dgm:spPr/>
    </dgm:pt>
    <dgm:pt modelId="{413CAF96-CE37-4E31-B078-E36CA9B6A21D}" type="pres">
      <dgm:prSet presAssocID="{82875589-A4C8-4120-A71D-49C6A1E40C87}" presName="hierChild4" presStyleCnt="0"/>
      <dgm:spPr/>
    </dgm:pt>
    <dgm:pt modelId="{92019EC3-DC3F-473B-9E66-07B09B82C4D7}" type="pres">
      <dgm:prSet presAssocID="{82875589-A4C8-4120-A71D-49C6A1E40C87}" presName="hierChild5" presStyleCnt="0"/>
      <dgm:spPr/>
    </dgm:pt>
    <dgm:pt modelId="{BB68FF23-C05A-4A92-9FE6-207EAE18F709}" type="pres">
      <dgm:prSet presAssocID="{C36F8FB7-32FB-4278-ADC0-7C6585457728}" presName="hierChild3" presStyleCnt="0"/>
      <dgm:spPr/>
    </dgm:pt>
  </dgm:ptLst>
  <dgm:cxnLst>
    <dgm:cxn modelId="{59E9B906-0B0F-402F-A4E8-18524970820A}" type="presOf" srcId="{82875589-A4C8-4120-A71D-49C6A1E40C87}" destId="{B6B0F2C8-4FA9-42E1-B91A-C96812ED8D8E}" srcOrd="1" destOrd="0" presId="urn:microsoft.com/office/officeart/2008/layout/HalfCircleOrganizationChart"/>
    <dgm:cxn modelId="{21FE8C09-A760-4F25-8717-0AD5EE3A55D2}" type="presOf" srcId="{C36F8FB7-32FB-4278-ADC0-7C6585457728}" destId="{9DD93753-7C8B-4EA3-AA07-9BA6ACF39517}" srcOrd="0" destOrd="0" presId="urn:microsoft.com/office/officeart/2008/layout/HalfCircleOrganizationChart"/>
    <dgm:cxn modelId="{43B05B0C-5705-4A19-84F6-D66FF095EA4E}" srcId="{C75223B4-DE32-4993-9885-3A8EE5939519}" destId="{C36F8FB7-32FB-4278-ADC0-7C6585457728}" srcOrd="0" destOrd="0" parTransId="{DD93AFB0-74CB-44F7-BD21-20410BC9D889}" sibTransId="{367585D9-BB93-4F8D-9114-63C0727B3B94}"/>
    <dgm:cxn modelId="{ED9D9E12-A6CF-45E5-B713-CAAB21EEC6B6}" type="presOf" srcId="{494D4929-CF30-484A-A630-5C2F3F045459}" destId="{507EA560-1A60-4025-91B2-3738C3E6F6BE}" srcOrd="0" destOrd="0" presId="urn:microsoft.com/office/officeart/2008/layout/HalfCircleOrganizationChart"/>
    <dgm:cxn modelId="{C0433E28-275F-416B-852C-08088C98B213}" srcId="{C36F8FB7-32FB-4278-ADC0-7C6585457728}" destId="{494D4929-CF30-484A-A630-5C2F3F045459}" srcOrd="0" destOrd="0" parTransId="{5855E2D6-56EE-4E6B-94B5-6A32AA9A3C8F}" sibTransId="{89E00539-C09F-489A-AB35-18E026DBBFCB}"/>
    <dgm:cxn modelId="{A7B85F4C-0D6F-4A23-B041-9F6AFFA59E36}" type="presOf" srcId="{013F82B5-05E3-4CA7-8640-F3850B20BE4F}" destId="{720C2F40-E358-4597-91C7-9C1C0A07D085}" srcOrd="0" destOrd="0" presId="urn:microsoft.com/office/officeart/2008/layout/HalfCircleOrganizationChart"/>
    <dgm:cxn modelId="{B8746073-F28E-44F1-B100-0DE7C0EDE4CA}" type="presOf" srcId="{C36F8FB7-32FB-4278-ADC0-7C6585457728}" destId="{4F670168-7ECA-4AC4-A9EE-B82D6F50509B}" srcOrd="1" destOrd="0" presId="urn:microsoft.com/office/officeart/2008/layout/HalfCircleOrganizationChart"/>
    <dgm:cxn modelId="{45514785-92D4-4F9A-A8D1-5BD93ADBD8A2}" type="presOf" srcId="{5855E2D6-56EE-4E6B-94B5-6A32AA9A3C8F}" destId="{6766D828-BE29-480E-9589-AEC5D6BEFED8}" srcOrd="0" destOrd="0" presId="urn:microsoft.com/office/officeart/2008/layout/HalfCircleOrganizationChart"/>
    <dgm:cxn modelId="{3D6A4CA5-ACDC-4D2F-89FA-3B0BC2D39FD1}" type="presOf" srcId="{82875589-A4C8-4120-A71D-49C6A1E40C87}" destId="{5A032965-65AC-4C4F-B23A-4213668D0270}" srcOrd="0" destOrd="0" presId="urn:microsoft.com/office/officeart/2008/layout/HalfCircleOrganizationChart"/>
    <dgm:cxn modelId="{00E500AB-48DA-4951-8C1A-57D67939A812}" type="presOf" srcId="{C75223B4-DE32-4993-9885-3A8EE5939519}" destId="{21A80FCD-239E-47C4-A9DF-FBAB8E47A9A4}" srcOrd="0" destOrd="0" presId="urn:microsoft.com/office/officeart/2008/layout/HalfCircleOrganizationChart"/>
    <dgm:cxn modelId="{045563CE-F9DF-450A-A180-513609A962FA}" type="presOf" srcId="{494D4929-CF30-484A-A630-5C2F3F045459}" destId="{7463B6E5-BAEB-4A5A-8617-D6B4B50BD711}" srcOrd="1" destOrd="0" presId="urn:microsoft.com/office/officeart/2008/layout/HalfCircleOrganizationChart"/>
    <dgm:cxn modelId="{35407EDA-F93C-4BEF-928C-E5DC3EA02160}" srcId="{C36F8FB7-32FB-4278-ADC0-7C6585457728}" destId="{82875589-A4C8-4120-A71D-49C6A1E40C87}" srcOrd="1" destOrd="0" parTransId="{013F82B5-05E3-4CA7-8640-F3850B20BE4F}" sibTransId="{F28421C2-7FFB-4117-B700-2A3196C06D88}"/>
    <dgm:cxn modelId="{774C1B04-832C-4271-8919-2A39BAE362F4}" type="presParOf" srcId="{21A80FCD-239E-47C4-A9DF-FBAB8E47A9A4}" destId="{6795548E-3460-43C7-8279-138230E245D9}" srcOrd="0" destOrd="0" presId="urn:microsoft.com/office/officeart/2008/layout/HalfCircleOrganizationChart"/>
    <dgm:cxn modelId="{F3B756F2-05BE-49DD-B4C3-0554C6055A52}" type="presParOf" srcId="{6795548E-3460-43C7-8279-138230E245D9}" destId="{2C534CE1-5D1C-4F13-92E2-F842DF0B6039}" srcOrd="0" destOrd="0" presId="urn:microsoft.com/office/officeart/2008/layout/HalfCircleOrganizationChart"/>
    <dgm:cxn modelId="{A5AB335B-592C-43F6-BAE5-905734E79C3F}" type="presParOf" srcId="{2C534CE1-5D1C-4F13-92E2-F842DF0B6039}" destId="{9DD93753-7C8B-4EA3-AA07-9BA6ACF39517}" srcOrd="0" destOrd="0" presId="urn:microsoft.com/office/officeart/2008/layout/HalfCircleOrganizationChart"/>
    <dgm:cxn modelId="{FF9EF539-9780-42D8-9B56-98A821456581}" type="presParOf" srcId="{2C534CE1-5D1C-4F13-92E2-F842DF0B6039}" destId="{4C911AED-44B8-4BDB-AF80-90BB8B0BACC7}" srcOrd="1" destOrd="0" presId="urn:microsoft.com/office/officeart/2008/layout/HalfCircleOrganizationChart"/>
    <dgm:cxn modelId="{672F6DD1-23AF-4091-95A4-00D5C6BD8CB1}" type="presParOf" srcId="{2C534CE1-5D1C-4F13-92E2-F842DF0B6039}" destId="{F3048A66-4BE3-46D2-B5E8-FE4F461C69BB}" srcOrd="2" destOrd="0" presId="urn:microsoft.com/office/officeart/2008/layout/HalfCircleOrganizationChart"/>
    <dgm:cxn modelId="{5CE41234-991E-47DC-BF46-0903E5A30FAB}" type="presParOf" srcId="{2C534CE1-5D1C-4F13-92E2-F842DF0B6039}" destId="{4F670168-7ECA-4AC4-A9EE-B82D6F50509B}" srcOrd="3" destOrd="0" presId="urn:microsoft.com/office/officeart/2008/layout/HalfCircleOrganizationChart"/>
    <dgm:cxn modelId="{355C3C12-E318-46BC-9448-A45B19A2A29E}" type="presParOf" srcId="{6795548E-3460-43C7-8279-138230E245D9}" destId="{0F591CF6-7FF8-4FBF-82F5-E1154C7B3E75}" srcOrd="1" destOrd="0" presId="urn:microsoft.com/office/officeart/2008/layout/HalfCircleOrganizationChart"/>
    <dgm:cxn modelId="{540438B1-05A6-4182-90DC-95F3F9080921}" type="presParOf" srcId="{0F591CF6-7FF8-4FBF-82F5-E1154C7B3E75}" destId="{6766D828-BE29-480E-9589-AEC5D6BEFED8}" srcOrd="0" destOrd="0" presId="urn:microsoft.com/office/officeart/2008/layout/HalfCircleOrganizationChart"/>
    <dgm:cxn modelId="{1BC0DE4F-6C0B-49BA-9E76-FE171823482B}" type="presParOf" srcId="{0F591CF6-7FF8-4FBF-82F5-E1154C7B3E75}" destId="{C7353823-4E5B-4640-B367-A354BF350138}" srcOrd="1" destOrd="0" presId="urn:microsoft.com/office/officeart/2008/layout/HalfCircleOrganizationChart"/>
    <dgm:cxn modelId="{CCD91C2D-55E3-4FEB-A8CD-CB178CD443EF}" type="presParOf" srcId="{C7353823-4E5B-4640-B367-A354BF350138}" destId="{42D3ADB3-772F-4093-BC64-CAC5063BB207}" srcOrd="0" destOrd="0" presId="urn:microsoft.com/office/officeart/2008/layout/HalfCircleOrganizationChart"/>
    <dgm:cxn modelId="{0AFEBA33-30B1-4F28-A878-2C18013F2E2A}" type="presParOf" srcId="{42D3ADB3-772F-4093-BC64-CAC5063BB207}" destId="{507EA560-1A60-4025-91B2-3738C3E6F6BE}" srcOrd="0" destOrd="0" presId="urn:microsoft.com/office/officeart/2008/layout/HalfCircleOrganizationChart"/>
    <dgm:cxn modelId="{E80AB74C-EC1F-40B6-954E-A7FA0A51269F}" type="presParOf" srcId="{42D3ADB3-772F-4093-BC64-CAC5063BB207}" destId="{3D90A14A-4C7A-4E38-8CCC-4E3D56A26829}" srcOrd="1" destOrd="0" presId="urn:microsoft.com/office/officeart/2008/layout/HalfCircleOrganizationChart"/>
    <dgm:cxn modelId="{60ED66FF-8091-444C-BE20-5AB4934A88D2}" type="presParOf" srcId="{42D3ADB3-772F-4093-BC64-CAC5063BB207}" destId="{8646C5B8-5489-4A13-A75D-D022E3927D49}" srcOrd="2" destOrd="0" presId="urn:microsoft.com/office/officeart/2008/layout/HalfCircleOrganizationChart"/>
    <dgm:cxn modelId="{1213F5B2-3633-48F8-85F3-393238332A87}" type="presParOf" srcId="{42D3ADB3-772F-4093-BC64-CAC5063BB207}" destId="{7463B6E5-BAEB-4A5A-8617-D6B4B50BD711}" srcOrd="3" destOrd="0" presId="urn:microsoft.com/office/officeart/2008/layout/HalfCircleOrganizationChart"/>
    <dgm:cxn modelId="{3E5884E0-31D3-4109-9B47-AF33FF112D33}" type="presParOf" srcId="{C7353823-4E5B-4640-B367-A354BF350138}" destId="{32D36DEF-14F0-4DC5-BD01-59F62236195C}" srcOrd="1" destOrd="0" presId="urn:microsoft.com/office/officeart/2008/layout/HalfCircleOrganizationChart"/>
    <dgm:cxn modelId="{5212B8F5-86E4-4915-A398-3E1B4031301A}" type="presParOf" srcId="{C7353823-4E5B-4640-B367-A354BF350138}" destId="{5C9E1980-5CB3-4C70-9B49-10BD58E2EF74}" srcOrd="2" destOrd="0" presId="urn:microsoft.com/office/officeart/2008/layout/HalfCircleOrganizationChart"/>
    <dgm:cxn modelId="{4B1126CC-5D99-42F2-B521-4FF7362B72E4}" type="presParOf" srcId="{0F591CF6-7FF8-4FBF-82F5-E1154C7B3E75}" destId="{720C2F40-E358-4597-91C7-9C1C0A07D085}" srcOrd="2" destOrd="0" presId="urn:microsoft.com/office/officeart/2008/layout/HalfCircleOrganizationChart"/>
    <dgm:cxn modelId="{F7D8094D-C9C4-433A-9D04-0A2F0588BD26}" type="presParOf" srcId="{0F591CF6-7FF8-4FBF-82F5-E1154C7B3E75}" destId="{3939887F-0478-4ECB-B518-4EBCBF8F8DA9}" srcOrd="3" destOrd="0" presId="urn:microsoft.com/office/officeart/2008/layout/HalfCircleOrganizationChart"/>
    <dgm:cxn modelId="{ADB9271D-14B5-4343-A433-084CE541BFA2}" type="presParOf" srcId="{3939887F-0478-4ECB-B518-4EBCBF8F8DA9}" destId="{AF91DA47-4B51-42DF-9C7B-924CA80C1099}" srcOrd="0" destOrd="0" presId="urn:microsoft.com/office/officeart/2008/layout/HalfCircleOrganizationChart"/>
    <dgm:cxn modelId="{3900B798-ED4B-4709-91B0-7BC4FBA081ED}" type="presParOf" srcId="{AF91DA47-4B51-42DF-9C7B-924CA80C1099}" destId="{5A032965-65AC-4C4F-B23A-4213668D0270}" srcOrd="0" destOrd="0" presId="urn:microsoft.com/office/officeart/2008/layout/HalfCircleOrganizationChart"/>
    <dgm:cxn modelId="{72981B13-4D68-446F-B30F-6A58E459EDC4}" type="presParOf" srcId="{AF91DA47-4B51-42DF-9C7B-924CA80C1099}" destId="{EDFA2F2A-F0F5-48D6-ADAB-596ABA1FE0C8}" srcOrd="1" destOrd="0" presId="urn:microsoft.com/office/officeart/2008/layout/HalfCircleOrganizationChart"/>
    <dgm:cxn modelId="{1E4A211A-6348-4DC4-B6DB-4783F5C629F0}" type="presParOf" srcId="{AF91DA47-4B51-42DF-9C7B-924CA80C1099}" destId="{79CCC05D-9C00-4817-8AB2-B3950E1E2493}" srcOrd="2" destOrd="0" presId="urn:microsoft.com/office/officeart/2008/layout/HalfCircleOrganizationChart"/>
    <dgm:cxn modelId="{B74CB67E-2D5F-485F-82E9-597C4446DDEE}" type="presParOf" srcId="{AF91DA47-4B51-42DF-9C7B-924CA80C1099}" destId="{B6B0F2C8-4FA9-42E1-B91A-C96812ED8D8E}" srcOrd="3" destOrd="0" presId="urn:microsoft.com/office/officeart/2008/layout/HalfCircleOrganizationChart"/>
    <dgm:cxn modelId="{4B53D316-6A5C-4F2B-825A-0E025790BB96}" type="presParOf" srcId="{3939887F-0478-4ECB-B518-4EBCBF8F8DA9}" destId="{413CAF96-CE37-4E31-B078-E36CA9B6A21D}" srcOrd="1" destOrd="0" presId="urn:microsoft.com/office/officeart/2008/layout/HalfCircleOrganizationChart"/>
    <dgm:cxn modelId="{EBD7A3FC-8EAC-4AFC-8D2A-44359CF73DAB}" type="presParOf" srcId="{3939887F-0478-4ECB-B518-4EBCBF8F8DA9}" destId="{92019EC3-DC3F-473B-9E66-07B09B82C4D7}" srcOrd="2" destOrd="0" presId="urn:microsoft.com/office/officeart/2008/layout/HalfCircleOrganizationChart"/>
    <dgm:cxn modelId="{2D7D9A9A-A5C5-4CF6-855B-682E7193A278}" type="presParOf" srcId="{6795548E-3460-43C7-8279-138230E245D9}" destId="{BB68FF23-C05A-4A92-9FE6-207EAE18F70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C2F40-E358-4597-91C7-9C1C0A07D085}">
      <dsp:nvSpPr>
        <dsp:cNvPr id="0" name=""/>
        <dsp:cNvSpPr/>
      </dsp:nvSpPr>
      <dsp:spPr>
        <a:xfrm>
          <a:off x="5159375" y="1952989"/>
          <a:ext cx="2362404" cy="82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04"/>
              </a:lnTo>
              <a:lnTo>
                <a:pt x="2362404" y="410004"/>
              </a:lnTo>
              <a:lnTo>
                <a:pt x="2362404" y="820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6D828-BE29-480E-9589-AEC5D6BEFED8}">
      <dsp:nvSpPr>
        <dsp:cNvPr id="0" name=""/>
        <dsp:cNvSpPr/>
      </dsp:nvSpPr>
      <dsp:spPr>
        <a:xfrm>
          <a:off x="2796970" y="1952989"/>
          <a:ext cx="2362404" cy="820008"/>
        </a:xfrm>
        <a:custGeom>
          <a:avLst/>
          <a:gdLst/>
          <a:ahLst/>
          <a:cxnLst/>
          <a:rect l="0" t="0" r="0" b="0"/>
          <a:pathLst>
            <a:path>
              <a:moveTo>
                <a:pt x="2362404" y="0"/>
              </a:moveTo>
              <a:lnTo>
                <a:pt x="2362404" y="410004"/>
              </a:lnTo>
              <a:lnTo>
                <a:pt x="0" y="410004"/>
              </a:lnTo>
              <a:lnTo>
                <a:pt x="0" y="820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11AED-44B8-4BDB-AF80-90BB8B0BACC7}">
      <dsp:nvSpPr>
        <dsp:cNvPr id="0" name=""/>
        <dsp:cNvSpPr/>
      </dsp:nvSpPr>
      <dsp:spPr>
        <a:xfrm>
          <a:off x="4183174" y="589"/>
          <a:ext cx="1952400" cy="19524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48A66-4BE3-46D2-B5E8-FE4F461C69BB}">
      <dsp:nvSpPr>
        <dsp:cNvPr id="0" name=""/>
        <dsp:cNvSpPr/>
      </dsp:nvSpPr>
      <dsp:spPr>
        <a:xfrm>
          <a:off x="4183174" y="589"/>
          <a:ext cx="1952400" cy="19524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3753-7C8B-4EA3-AA07-9BA6ACF39517}">
      <dsp:nvSpPr>
        <dsp:cNvPr id="0" name=""/>
        <dsp:cNvSpPr/>
      </dsp:nvSpPr>
      <dsp:spPr>
        <a:xfrm>
          <a:off x="3206974" y="352021"/>
          <a:ext cx="3904800" cy="1249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/>
            <a:t>Function</a:t>
          </a:r>
        </a:p>
      </dsp:txBody>
      <dsp:txXfrm>
        <a:off x="3206974" y="352021"/>
        <a:ext cx="3904800" cy="1249536"/>
      </dsp:txXfrm>
    </dsp:sp>
    <dsp:sp modelId="{3D90A14A-4C7A-4E38-8CCC-4E3D56A26829}">
      <dsp:nvSpPr>
        <dsp:cNvPr id="0" name=""/>
        <dsp:cNvSpPr/>
      </dsp:nvSpPr>
      <dsp:spPr>
        <a:xfrm>
          <a:off x="1820770" y="2772998"/>
          <a:ext cx="1952400" cy="19524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C5B8-5489-4A13-A75D-D022E3927D49}">
      <dsp:nvSpPr>
        <dsp:cNvPr id="0" name=""/>
        <dsp:cNvSpPr/>
      </dsp:nvSpPr>
      <dsp:spPr>
        <a:xfrm>
          <a:off x="1820770" y="2772998"/>
          <a:ext cx="1952400" cy="19524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A560-1A60-4025-91B2-3738C3E6F6BE}">
      <dsp:nvSpPr>
        <dsp:cNvPr id="0" name=""/>
        <dsp:cNvSpPr/>
      </dsp:nvSpPr>
      <dsp:spPr>
        <a:xfrm>
          <a:off x="844570" y="3124430"/>
          <a:ext cx="3904800" cy="1249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/>
            <a:t>Built-In</a:t>
          </a:r>
        </a:p>
      </dsp:txBody>
      <dsp:txXfrm>
        <a:off x="844570" y="3124430"/>
        <a:ext cx="3904800" cy="1249536"/>
      </dsp:txXfrm>
    </dsp:sp>
    <dsp:sp modelId="{EDFA2F2A-F0F5-48D6-ADAB-596ABA1FE0C8}">
      <dsp:nvSpPr>
        <dsp:cNvPr id="0" name=""/>
        <dsp:cNvSpPr/>
      </dsp:nvSpPr>
      <dsp:spPr>
        <a:xfrm>
          <a:off x="6545579" y="2772998"/>
          <a:ext cx="1952400" cy="19524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CC05D-9C00-4817-8AB2-B3950E1E2493}">
      <dsp:nvSpPr>
        <dsp:cNvPr id="0" name=""/>
        <dsp:cNvSpPr/>
      </dsp:nvSpPr>
      <dsp:spPr>
        <a:xfrm>
          <a:off x="6545579" y="2772998"/>
          <a:ext cx="1952400" cy="19524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32965-65AC-4C4F-B23A-4213668D0270}">
      <dsp:nvSpPr>
        <dsp:cNvPr id="0" name=""/>
        <dsp:cNvSpPr/>
      </dsp:nvSpPr>
      <dsp:spPr>
        <a:xfrm>
          <a:off x="5569379" y="3124430"/>
          <a:ext cx="3904800" cy="12495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/>
            <a:t>User-define</a:t>
          </a:r>
        </a:p>
      </dsp:txBody>
      <dsp:txXfrm>
        <a:off x="5569379" y="3124430"/>
        <a:ext cx="3904800" cy="124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28/07/2018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28/07/2018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28/07/2018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28/07/2018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28/07/2018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28/07/2018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28/07/2018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28/07/2018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28/07/2018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28/07/2018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28/07/2018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28/07/2018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/>
          </a:bodyPr>
          <a:lstStyle/>
          <a:p>
            <a:r>
              <a:rPr lang="en-GB" dirty="0"/>
              <a:t>Python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82F540-071C-4F97-B131-8F1997B8C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942319"/>
              </p:ext>
            </p:extLst>
          </p:nvPr>
        </p:nvGraphicFramePr>
        <p:xfrm>
          <a:off x="838200" y="1450975"/>
          <a:ext cx="10318750" cy="472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21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def</a:t>
            </a:r>
            <a:r>
              <a:rPr lang="en-IN" sz="2400" dirty="0"/>
              <a:t> </a:t>
            </a:r>
            <a:r>
              <a:rPr lang="en-IN" sz="2400" u="sng" dirty="0" err="1"/>
              <a:t>FunctionName</a:t>
            </a:r>
            <a:r>
              <a:rPr lang="en-IN" sz="2400" dirty="0"/>
              <a:t> (</a:t>
            </a:r>
            <a:r>
              <a:rPr lang="en-IN" sz="2400" i="1" dirty="0"/>
              <a:t>Arguments</a:t>
            </a:r>
            <a:r>
              <a:rPr lang="en-IN" sz="2400" dirty="0"/>
              <a:t>):</a:t>
            </a:r>
          </a:p>
          <a:p>
            <a:pPr marL="0" indent="0">
              <a:buNone/>
            </a:pPr>
            <a:r>
              <a:rPr lang="en-IN" sz="2400" dirty="0"/>
              <a:t>	body of function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i="1" dirty="0"/>
              <a:t>return something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1600" i="1" dirty="0"/>
              <a:t>Optional</a:t>
            </a:r>
          </a:p>
          <a:p>
            <a:pPr marL="0" indent="0">
              <a:buNone/>
            </a:pPr>
            <a:r>
              <a:rPr lang="en-IN" sz="1600" b="1" dirty="0"/>
              <a:t>Keyword</a:t>
            </a:r>
          </a:p>
          <a:p>
            <a:pPr marL="0" indent="0">
              <a:buNone/>
            </a:pPr>
            <a:r>
              <a:rPr lang="en-IN" sz="1600" u="sng" dirty="0"/>
              <a:t>Name of the function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US" dirty="0"/>
              <a:t>Function name can only contain letters, numbers, and underscores.</a:t>
            </a:r>
          </a:p>
          <a:p>
            <a:r>
              <a:rPr lang="en-US" dirty="0"/>
              <a:t>Function names can not start with a number.</a:t>
            </a:r>
          </a:p>
          <a:p>
            <a:r>
              <a:rPr lang="en-US" dirty="0"/>
              <a:t>Spaces are not allowed in function names.</a:t>
            </a:r>
          </a:p>
          <a:p>
            <a:r>
              <a:rPr lang="en-US" dirty="0"/>
              <a:t>Python reserve keywords are not allowed.</a:t>
            </a:r>
          </a:p>
          <a:p>
            <a:r>
              <a:rPr lang="en-US" dirty="0"/>
              <a:t>Don’t forget to remember that python is case sensitive.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8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Function</vt:lpstr>
      <vt:lpstr>Function</vt:lpstr>
      <vt:lpstr>Function</vt:lpstr>
      <vt:lpstr>Naming Rules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73</cp:revision>
  <dcterms:created xsi:type="dcterms:W3CDTF">2018-06-08T10:12:18Z</dcterms:created>
  <dcterms:modified xsi:type="dcterms:W3CDTF">2018-07-28T11:41:06Z</dcterms:modified>
</cp:coreProperties>
</file>