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5" r:id="rId3"/>
    <p:sldId id="267" r:id="rId4"/>
    <p:sldId id="268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28/06/2018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8" y="2629547"/>
            <a:ext cx="4663442" cy="1325563"/>
          </a:xfrm>
        </p:spPr>
        <p:txBody>
          <a:bodyPr>
            <a:normAutofit/>
          </a:bodyPr>
          <a:lstStyle/>
          <a:p>
            <a:r>
              <a:rPr lang="en-GB" dirty="0"/>
              <a:t>Number, String &amp;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Data 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Numbers</a:t>
            </a:r>
          </a:p>
          <a:p>
            <a:r>
              <a:rPr lang="en-GB" sz="2400" dirty="0"/>
              <a:t>Strings</a:t>
            </a:r>
          </a:p>
          <a:p>
            <a:r>
              <a:rPr lang="en-GB" sz="2400" dirty="0"/>
              <a:t>Tuple</a:t>
            </a:r>
          </a:p>
          <a:p>
            <a:r>
              <a:rPr lang="en-GB" sz="2400" dirty="0"/>
              <a:t>List</a:t>
            </a:r>
          </a:p>
          <a:p>
            <a:r>
              <a:rPr lang="en-GB" sz="2400" dirty="0"/>
              <a:t>Dictionary</a:t>
            </a:r>
          </a:p>
          <a:p>
            <a:r>
              <a:rPr lang="en-GB" sz="2400" dirty="0"/>
              <a:t>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US" sz="2400" dirty="0"/>
              <a:t>Integers (Ex: 23)</a:t>
            </a:r>
          </a:p>
          <a:p>
            <a:r>
              <a:rPr lang="en-US" sz="2400" dirty="0"/>
              <a:t>floating point numbers (Ex: 2.34)</a:t>
            </a:r>
          </a:p>
          <a:p>
            <a:r>
              <a:rPr lang="en-US" sz="2400" dirty="0"/>
              <a:t>complex numbers falls (Ex: 4.2 + 5j)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1E5-20FE-4CD0-A902-31BE1F1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993-51E4-48B4-9E10-B642B504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sequence of Unicode characters.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Single quotes (‘ ’) or double (“ ”) quotes to represent strings.</a:t>
            </a:r>
          </a:p>
          <a:p>
            <a:pPr lvl="1"/>
            <a:r>
              <a:rPr lang="en-US" dirty="0"/>
              <a:t>Multi-line strings can be denoted using triple quotes, ''' or """.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D4AF-5C5E-478D-AB84-833F5466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7422B-4D05-4898-935C-078FD6B9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62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1E5-20FE-4CD0-A902-31BE1F10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A993-51E4-48B4-9E10-B642B504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holds a value. You can change the value of a variable at any point.</a:t>
            </a:r>
          </a:p>
          <a:p>
            <a:r>
              <a:rPr lang="en-IN" dirty="0"/>
              <a:t>Naming rules</a:t>
            </a:r>
            <a:endParaRPr lang="en-US" dirty="0"/>
          </a:p>
          <a:p>
            <a:pPr lvl="1"/>
            <a:r>
              <a:rPr lang="en-US" dirty="0"/>
              <a:t>Variables can only contain letters, numbers, and underscores.</a:t>
            </a:r>
          </a:p>
          <a:p>
            <a:pPr lvl="1"/>
            <a:r>
              <a:rPr lang="en-US" dirty="0"/>
              <a:t>Variable names can not start with a number.</a:t>
            </a:r>
          </a:p>
          <a:p>
            <a:pPr lvl="1"/>
            <a:r>
              <a:rPr lang="en-US" dirty="0"/>
              <a:t>Spaces are not allowed in variable names.</a:t>
            </a:r>
          </a:p>
          <a:p>
            <a:pPr lvl="1"/>
            <a:r>
              <a:rPr lang="en-US" dirty="0"/>
              <a:t>Python reserve keywords are not allowed.</a:t>
            </a:r>
          </a:p>
          <a:p>
            <a:pPr lvl="1"/>
            <a:r>
              <a:rPr lang="en-US" dirty="0"/>
              <a:t>Python is case sensitive.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D4AF-5C5E-478D-AB84-833F5466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7422B-4D05-4898-935C-078FD6B9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Number, String &amp; Variable</vt:lpstr>
      <vt:lpstr>Data Types in Python</vt:lpstr>
      <vt:lpstr>Number</vt:lpstr>
      <vt:lpstr>String</vt:lpstr>
      <vt:lpstr>Variable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37</cp:revision>
  <dcterms:created xsi:type="dcterms:W3CDTF">2018-06-08T10:12:18Z</dcterms:created>
  <dcterms:modified xsi:type="dcterms:W3CDTF">2018-06-28T17:27:56Z</dcterms:modified>
</cp:coreProperties>
</file>