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69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2T05:19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6208 362 0,'0'0'0'15,"0"0"-86"-15,0 0 46 16,0 0 39-16,0 0-118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30/08/2018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30/08/2018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30/08/2018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30/08/2018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30/08/2018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30/08/2018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30/08/2018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30/08/2018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30/08/2018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30/08/2018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30/08/2018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30/08/2018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7" y="2629547"/>
            <a:ext cx="4812529" cy="1325563"/>
          </a:xfrm>
        </p:spPr>
        <p:txBody>
          <a:bodyPr>
            <a:normAutofit/>
          </a:bodyPr>
          <a:lstStyle/>
          <a:p>
            <a:r>
              <a:rPr lang="en-GB" dirty="0"/>
              <a:t>Python Import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How to run a python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dirty="0"/>
              <a:t>Python Shell</a:t>
            </a:r>
          </a:p>
          <a:p>
            <a:pPr marL="342900" indent="-342900">
              <a:buAutoNum type="arabicPeriod"/>
            </a:pPr>
            <a:r>
              <a:rPr lang="en-IN" dirty="0"/>
              <a:t>Normal run using F5</a:t>
            </a:r>
          </a:p>
          <a:p>
            <a:pPr marL="342900" indent="-342900">
              <a:buAutoNum type="arabicPeriod"/>
            </a:pPr>
            <a:r>
              <a:rPr lang="en-IN" dirty="0"/>
              <a:t>Command line</a:t>
            </a:r>
          </a:p>
          <a:p>
            <a:pPr marL="342900" indent="-342900">
              <a:buAutoNum type="arabicPeriod"/>
            </a:pPr>
            <a:r>
              <a:rPr lang="en-IN" dirty="0"/>
              <a:t>Directly open</a:t>
            </a:r>
          </a:p>
          <a:p>
            <a:pPr marL="342900" indent="-342900">
              <a:buAutoNum type="arabicPeriod"/>
            </a:pPr>
            <a:r>
              <a:rPr lang="en-IN" dirty="0"/>
              <a:t>Import from another file</a:t>
            </a:r>
          </a:p>
          <a:p>
            <a:pPr marL="342900" indent="-342900">
              <a:buAutoNum type="arabicPeriod"/>
            </a:pPr>
            <a:endParaRPr lang="en-IN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14:cNvPr>
              <p14:cNvContentPartPr/>
              <p14:nvPr/>
            </p14:nvContentPartPr>
            <p14:xfrm>
              <a:off x="3285360" y="2234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0" y="222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21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79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Import Functionality</vt:lpstr>
      <vt:lpstr>How to run a python code?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77</cp:revision>
  <dcterms:created xsi:type="dcterms:W3CDTF">2018-06-08T10:12:18Z</dcterms:created>
  <dcterms:modified xsi:type="dcterms:W3CDTF">2018-08-30T14:18:40Z</dcterms:modified>
</cp:coreProperties>
</file>