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2T14:00:0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2967 3100 324 0,'0'0'170'0,"0"0"-111"16,0 0-7-16,0 0-9 16,0 0-5-16,0 0 5 15,0 0-5-15,0 0-9 16,0 0 0-16,0 0-1 16,0 0-13-16,0 0-13 15,18 0-2-15,11 0 4 16,7 0-2-16,1 0-1 15,13 0-1-15,0 0-3 16,11 0 3-16,4 0 4 0,0 0-3 16,-1 0 0-1,-2 0 0-15,-3 0-1 0,-1 0 1 16,2 0 3-16,2 0-3 16,3 0-1-16,3 0 3 15,3 0 0-15,0-2-3 16,4-2 2-16,-2 0-1 15,3 0 0-15,4-3 1 16,5 4 2-16,4-2 3 16,2 0 8-16,-2-1-4 15,1 2-6-15,3 0-4 16,-1 2 4-16,-1-2-3 16,0 4-1-16,-1-4 2 15,-4 1-1-15,3 2-2 16,-2 1 0-16,0 0 3 0,0 0-3 15,0 0 1-15,1 0-1 16,9 0 0-16,1 0 0 16,6 0 1-16,4 4 0 15,-2 0-1-15,-4-4 0 16,-1 0-1-16,6 2 2 16,-2-2-2-16,-3 0-2 15,5 0-7-15,-6 0 1 16,-1 0 7-16,-7-4 2 15,3-7 0-15,-7 4 2 16,-2-2-2-16,-3 2 0 16,1 3 0-16,0-3 0 15,4 4 2-15,16-4-1 16,2 6 0-16,-5-4-1 0,3 4-2 16,-9-2 2-16,4 3-1 15,0 0 2-15,8 0-2 16,-2 0 0-16,-6 0 1 15,1 0 0-15,-1 0 0 16,0 0 0-16,-2 0 1 16,-4-2-1-16,-7 1 0 15,-2-2 0-15,2 3 0 16,6 0 0-16,3 0 1 16,2 0-1-16,-2 0-5 15,-5 0-6-15,5 0 8 16,-3 0 0-16,7 0 3 15,-3 0 0-15,-6 0-2 16,-7 0 1-16,3 4-16 0,-2 4-7 16,2 1 5-16,7-1-6 15,-3-3-1-15,-4 0 14 16,-3-5 12-16,-3 2 0 16,-2-2 7-16,6 2 6 15,9-1 8-15,-3-1-6 16,9 0-5-16,-13 3-8 15,-2-2 2-15,-12-1-3 16,-7 0-1-16,-18 0 6 0,6 0 10 16,0 2 7-1,4-2-9-15,4 4-12 0,-5-2 2 16,-5 2-2 0,-17-1 2-16,-8-3-4 0,-13 0 0 15,-7 0 1-15,-5 0-1 16,-2 0 3-16,0 0-3 15,0 0-44-15,0 0-43 16,0 0-149-16</inkml:trace>
  <inkml:trace contextRef="#ctx0" brushRef="#br0" timeOffset="9232.747">2316 6657 148 0,'0'0'218'0,"0"0"-155"16,0 0-37-16,0 0 46 15,0 0-21-15,0 0 12 16,0 0-4-16,7-42-23 16,-7 38-31-16,0 4-2 15,0 0-3-15,0 0-7 16,0 0 7-16,0 0 11 15,0 0 0-15,0 0-1 16,0 0 4-16,0 0-11 0,0-2 10 16,-2 0-7-16,-5-2 6 15,3 2-2-15,-2-2-10 16,1-1 0-16,-4 2 1 16,-2-1 1-16,-2-2-2 15,-1 2 0-15,-1 2 0 16,-1-2-3-16,5 4-1 15,-1-2-6-15,6 0 8 16,4 2 1-16,-3 0 0 16,5 0 2-16,-6 0-2 15,1 0 0-15,-2 0-24 16,1 0 11-16,3 0 12 16,-1 0 2-16,2 0 0 15,-2 0 1-15,-1 0 3 16,3 0-4-16,-1 0 0 0,3 0 0 15,-2 0 0-15,0 0 3 16,-3 0 5-16,-1 0 9 16,-1 0-8-16,-4 0-9 15,0 0 0-15,2 0 0 16,0 0 0-16,-4 0 0 16,0 0 1-16,-3 0 4 15,1 0-3-15,1 0-1 16,1 0 1-16,-1 0-2 15,3 0 1-15,-5 0 1 16,-3 6-2-16,-2 2 0 16,-1-1 0-16,2 6-2 15,0-1 2-15,-1-1-1 16,4 2-2-16,-1 3 2 0,1 2 0 16,-2 2 1-16,1 2 0 15,1 2-2-15,3 1 1 16,1 3 0-16,0 3 1 15,1 0-9-15,4 3 6 16,-1-2-2-16,-1 0 4 16,6 0-5-16,-2-3 5 15,3 0 1-15,3-1 0 16,0-2-11-16,0 2-5 16,0-1 12-16,3 4 4 15,7 4 5-15,4 1-1 16,-1 3-3-16,1 5 1 15,-3 3 7-15,0 2-6 16,5 1 2-16,-1 1 4 16,3 3-6-16,0-4 1 0,0 5 3 15,-4-5-7-15,-4 0 0 16,-3 0 0-16,-5-2 0 16,-2 1-2-16,0-2 6 15,-2-4 0-15,-13-3-2 16,-3-6-2-16,-1-7 9 15,2-2 4-15,-3-4-8 16,0-7 1-16,0-1-6 0,2-5 5 16,3-4-3-16,4-4-1 15,3 0 1-15,2 0 0 16,-3-2-4-16,1-12-33 16,-2 2 33-16,1 1-35 15,3 0 28-15,4 3-7 16,2 2 14-16,0-2-2 15,2 1-18-15,15 4 7 16,3 0 7-16,3 3 8 16,4 0-4-16,-3 13 1 15,0 13-10-15,-1 8 13 16,-4 6 6-16,2 10 23 16,-3 4-18-16,-1 9-2 15,-5 3 48-15,-6-1-49 16,-3-2-1-16,-3 0 57 0,0 0-60 15,0-2 3-15,0-1 1 16,-7 0 9-16,-2 1-16 16,0-5 1-16,0-1 4 15,1-2 1-15,-2-3-4 16,1 0-1-16,1 5-1 16,-2-4 10-16,-1 1-10 15,3-2 0-15,-4-2 6 16,1 5-6-16,3-6-1 15,1 4 3-15,0-3-1 16,2-4 2-16,1-4-4 16,2 2 0-16,0 2 0 15,2-1 0-15,0 1 0 16,0 5-2-16,0-5 2 0,0 6 4 16,0 0 0-16,0-5 0 15,0-2-1-15,-5 3 12 16,-1-6-14-16,3-2 0 15,1 4 6-15,-1-8-7 16,1 0 0-16,0 2 16 16,-2 2-16-16,-3 3 4 15,1 0 1-15,1 0 8 16,-2 3-11-16,1-4-1 16,1 0-1-16,1 0 3 15,2-6-1-15,0 2-2 16,0 5 10-16,2-1-6 15,0-4-3-15,-4 0-1 16,4-4 2-16,0-4-2 16,0-3 1-16,0 0-2 0,0-3-1 15,0 2 2-15,4 2 1 16,2 0 0-16,3 1-1 16,-3-4-1-16,4 4 0 15,-2-2 2-15,-1 1-1 16,-1-2 0-16,1-4 1 15,-2-3 2-15,2-1-3 16,-3 2 0-16,2-2 0 16,1 2 0-16,0-2-3 15,0-1 1-15,-1 2 2 0,1-1 1 16,-1 2 0-16,-1 0-1 16,2-4 0-16,-1 7 0 15,1-2 0-15,2 2 0 16,0-4-4-16,0 0 2 15,-1-1-2-15,4-2 1 16,-1 1 2-16,1 1 0 16,-2 3 1-16,1-1 5 15,-1-2-2-15,-2-6-2 16,-1-2 3-16,-1-2-4 16,4 0-2-16,-4 2-4 15,1-2-3-15,4 2 9 16,1 0 6-16,0 2-3 0,5 3-1 15,-5-5 0-15,5 5 1 16,-7-3-1-16,3-2-1 16,-3 1 0-16,-1-5 0 15,-3 2-1-15,-2 1 1 16,4-3 0-16,-6-2-2 16,2 0-11-16,-2-2-8 15,-2 2-7-15,3-2-12 16,-3 0-51-16,0 0-70 15,0 0-542-15</inkml:trace>
  <inkml:trace contextRef="#ctx0" brushRef="#br0" timeOffset="12713.124">2682 7381 22 0,'0'0'288'0,"0"0"-229"16,0 0-37-16,0 0 23 15,0 0-2-15,0 0-3 16,0 0 16-16,-13 28 10 15,13-28-31-15,0 0-11 0,0 0-8 16,-2 0-7 0,2 0 3-16,0 0 2 0,0 0-1 15,19 0-9-15,15-10 11 16,15-10 9-16,13-6-18 16,7-6-2-16,12-6-2 15,12-9 3-15,14-4-5 16,11-10 2-16,-2-3 0 15,-4 4 21-15,-24 4 14 16,-20 16-18-16,-28 12-11 0,-18 12-4 16,-15 12 1-1,-7 2-3-15,0 2-2 0,0 0-1 16,0 0-6-16,0 6-88 16,0 18 20-16,-2 3-24 15,-19 4-11-15,-6-6-149 16</inkml:trace>
  <inkml:trace contextRef="#ctx0" brushRef="#br0" timeOffset="13117.101">3077 7449 383 0,'0'0'31'15,"0"0"-12"-15,0 0 85 16,0 0-36-16,0 0-33 16,0 0 1-16,-3 8-26 15,3-8-7-15,5 0-1 16,19 0 0-16,16 0 28 15,14-18 15-15,13-6-36 16,13-10 0-16,14-6-7 16,10-9 3-16,4-1-3 15,-6 0 3-15,-13 11-5 16,-27 8 1-16,-18 13 2 0,-21 8 2 16,-19 7-5-16,1 3 1 15,-5 0-2-15,0 0-12 16,0 0-3-16,0 3-36 15,0 17-17-15,0 2-59 16</inkml:trace>
  <inkml:trace contextRef="#ctx0" brushRef="#br0" timeOffset="14561.083">2688 9010 439 0,'0'0'40'16,"0"0"-15"-16,0 0 11 15,0 0-20-15,0 0 7 16,0 0 0-16,-4 0-5 15,4 0-2-15,0 0-2 16,0 0-11-16,0 0 2 0,0 0 0 16,0 0-4-1,0 0 1-15,0 0-1 0,0 0 2 16,0 0-2-16,0 0 4 16,0 0-1-16,0 0 3 15,0 0 12-15,0 0 11 16,0 0-4-16,0 0-23 15,0 0 0-15,0 0-3 16,0 0 0-16,0 0 0 16,0 0 1-16,0 0-1 15,-4 0 7-15,0 0 2 16,-1 0-8-16,5 0 0 16,0 0 1-16,0 0 0 15,0 0 0-15,0 0-1 16,0 0 0-16,0 0-1 0,0 0 4 15,-2 0-3-15,2 0-1 16,0 0 0-16,0 0 1 16,0 0 0-16,0 0-1 15,0 0-8-15,9-4 8 16,18-14 16-16,15-13-3 16,20-11-8-16,18-10-3 15,23-14 0-15,19-13 11 16,17-11 14-16,-4 0 11 15,-16 8-8-15,-30 20-18 16,-35 22-11-16,-29 22-1 16,-19 14-3-16,-6 4-39 15,-12 11-49-15,-17 24 25 16,-7 9-8-16,1 0-58 16,-3-3-126-16</inkml:trace>
  <inkml:trace contextRef="#ctx0" brushRef="#br0" timeOffset="14912.442">2865 9130 413 0,'0'0'46'16,"0"0"-43"-16,0 0 63 15,0 0 1-15,0 0-26 0,0 0-18 16,-7 19 5-16,7-19-5 16,13 0-8-16,28-23 23 15,21-7 1-15,20-13-14 16,21-13-18-16,15-10 2 16,12-8 10-16,5-8 8 15,-2-2 2-15,-10 3 4 16,-24 18-11-16,-30 16-9 15,-34 25-9-15,-26 16-4 16,-9 6-2-16,0 2-40 16,-11 25-1-16,-9 9-60 15,-3 1-20-15,4-3-100 0</inkml:trace>
  <inkml:trace contextRef="#ctx0" brushRef="#br0" timeOffset="16168.061">2617 10582 229 0,'0'0'247'0,"0"0"-195"16,0 0-21-16,0 0-17 16,0 0-12-16,0 0-1 15,-12 0 4-15,12 0 1 16,0 0 5-16,0 0 5 0,0 0 8 15,-4 0-6-15,4 0 2 16,0 0-5-16,0 0 5 16,0 0 3-16,0 0-8 15,0 0-1-15,0 0-2 16,0 0 0-16,0 0 8 16,-2 0-3-16,2 0-4 15,0 0-5-15,0 0-7 16,0 0-1-16,0 0-1 15,2 0-12-15,23-8 13 16,11-9 6-16,11-5 4 16,11-10-3-16,6-8-7 15,17-8 7-15,15-10-7 16,12-8 1-16,11-4 1 0,-3-2 0 16,-10 3-2-16,-17 11 3 15,-18 16 1-15,-21 13-4 16,-21 14-1-16,-13 9-5 15,-12 6 6-15,-2 0-2 16,-2 0 0-16,0 0-8 16,0 0-26-16,0 6-56 15,0 14 11-15,0 4-15 16,-9 6-389-16</inkml:trace>
  <inkml:trace contextRef="#ctx0" brushRef="#br0" timeOffset="17312.07">2711 10837 81 0,'0'0'351'0,"0"0"-263"16,0 0-8-16,0 0-22 16,0 0-10-16,0 0-15 15,0 0-7-15,156-93-4 0,-96 52 1 16,13-5-10-16,12-8 5 16,13-7 0-16,12-6 10 15,1 1 4-15,0 2-11 16,-11 12-11-16,-15 8-5 15,-22 12-2-15,-24 9-1 16,-12 11 3-16,-17 11-5 16,-8 1-3-16,-2 0-21 15,0 0-28-15,-2 22-26 16,-16 12 24-16,-5 4-37 16,-4 2-71-16</inkml:trace>
  <inkml:trace contextRef="#ctx0" brushRef="#br0" timeOffset="18816.463">2416 12559 314 0,'0'0'18'0,"0"0"-17"15,0 0 0-15,0 0 14 16,0 0 36-16,0 0 10 16,0 2-15-16,0-2-4 15,0 0-11-15,0 0-22 16,0 0-6-16,0 0 1 16,0 0 3-16,0 0-1 15,0 0 9-15,0 0 7 16,0 0-1-16,0 0-2 15,0 0-7-15,0 0 1 16,0 0 9-16,4 0 1 16,11 0-11-16,9-13 8 15,14-7 16-15,11-7-21 0,16-12 6 16,8-7 4-16,14-14-1 16,13-13-9-16,12-13 10 15,11-8 5-15,1-1-11 16,-10 6-3-16,-18 17-5 15,-32 22-7-15,-26 20-4 16,-20 17 1-16,-15 12-1 16,-3 1-12-16,0 0-20 15,0 5-20-15,0 15-47 16,0 7 5-16,0 1-81 16,-14 3-187-16</inkml:trace>
  <inkml:trace contextRef="#ctx0" brushRef="#br0" timeOffset="19479.096">2528 12661 248 0,'0'0'105'16,"0"0"-64"-1,0 0 21-15,0 0 10 0,0 0-1 16,0 0-10 0,-33 26 12-16,33-26 1 0,0 0-23 15,9-12-41-15,22-10 11 16,25-9-20-16,12-2-1 16,13-8 2-16,6-6-2 15,9-11 0-15,12-7 0 16,13-5 0-16,6 1 3 15,-7 2-2-15,-8 9 8 16,-19 12 0-16,-16 13-4 0,-22 12-5 16,-15 8 3-1,-20 9-4-15,-14 2 1 0,-6 2-5 16,0 0-14-16,0 0 13 16,0 0 4-16,0 0 2 15,0 0-30-15,0 2-84 16,6 4 21-16,-6-1-190 15</inkml:trace>
  <inkml:trace contextRef="#ctx0" brushRef="#br0" timeOffset="21500.938">3056 13509 247 0,'0'0'0'16,"0"0"-147"-16</inkml:trace>
  <inkml:trace contextRef="#ctx0" brushRef="#br0" timeOffset="22304.386">3056 13509 35 0,'52'-22'226'0,"-52"22"-81"16,0 0-82-16,0 0-57 16,0 0-6-16,0 0-3 15,0-28-23-15,0 16 7 16,0 2-5-16,2-5 23 15,0 7 1-15,-2-3 58 16,0-1 15-16,0 4-24 0,0-3-8 16,-6 4-12-1,-1-1-10-15,0-2-2 0,-2 0 3 16,-4 0-13-16,-3-5-4 16,-1 4 7-16,-1-1-4 15,-1 0-3-15,-2 1-3 16,-6 3 0-16,0 4 1 15,-6 1 0-15,1 0 3 16,-1 2 5-16,4 1 16 16,2 0-9-16,3 0-4 15,1 0-12-15,1 0 3 16,-2 10 1-16,-5 5-1 16,4 7-2-16,-2 0 3 15,-4 5-1-15,0 1-1 16,-5 4 0-16,-1 2 5 0,3 4-6 15,-3 3 6-15,5 2-6 16,3 0 0-16,7-1 0 16,4-4 0-16,5-2-1 15,4-2 2-15,9-2 0 16,0 0-2-16,0-1 0 16,2 2 3-16,13-1-2 15,8-4 9-15,-1 4-1 16,5 0-3-16,4-2-6 15,3 1 2-15,1-3-1 16,3-6 3-16,6-4-4 16,3-4 0-16,1-3 4 15,0-4 4-15,-3-1-1 16,-1-2-2-16,6-4 6 0,2 0-3 16,6 0-2-16,3-4-3 15,3-12 1-15,3-4 4 16,-3 0-6-16,-6-2-1 15,-4 0-1-15,-9 2-13 16,-7-1-1-16,-5 3-5 16,-6-1 8-16,-5-3 8 15,-4-1 3-15,-4-3 2 16,1-2 2-16,-2-6-4 16,-1-2 3-16,-4-5-2 15,-3-6 2-15,-3-2-3 16,-2 2 0-16,0-6 0 15,-13 3-1-15,-14 2-11 0,-4 0 8 16,-5 6 2 0,-7 4-4-16,-5 4 6 0,-6 5 0 15,-6 15-3-15,-9 8-56 16,-4 6-45-16,3 0-185 16</inkml:trace>
  <inkml:trace contextRef="#ctx0" brushRef="#br0" timeOffset="29296.47">4190 13808 398 0,'0'0'136'15,"0"0"-90"-15,0 0 0 16,0 0 7-16,0 0-6 16,0 0-4-16,0 0 15 15,0 0-3-15,0 0-18 16,0 0-20-16,0-6-15 16,5-5 10-16,11 0-9 15,5-5-3-15,8 4-1 16,5 0-2-16,2-1 3 15,0 6 0-15,-5 3-2 16,-2 2-4-16,-10 2 1 0,0 0-5 16,-4 12-7-16,-6 14 1 15,0 11 16-15,-7 7 8 16,-2-3 3-16,0 3-8 16,-9-1 4-16,-20-6-3 15,-10-2 1-15,-9-7-1 16,11-6 0-16,3-8 3 15,14-6-5-15,11-6-2 16,9-2 0-16,0 0 0 0,0 0-8 16,9 0-25-1,14 0 33-15,8-8 10 0,13-2 0 16,1-5-7 0,6 2 1-16,4-1-3 0,-1 0-1 15,-4 0 1-15,-8 3-1 16,-9 4 0-16,-11 0 1 15,-9 3 1-15,-6 3-1 16,-7 1-1-16,0 0 0 16,0 0-2-16,0 0-18 15,0 0-8-15,0 0-70 16,-2-9-179-16</inkml:trace>
  <inkml:trace contextRef="#ctx0" brushRef="#br0" timeOffset="29981.806">4734 13629 293 0,'0'0'50'16,"0"0"15"-16,0 0 2 15,0 0-13-15,0 0-12 16,0 0-4-16,65-58-11 16,-40 48-8-16,1-2-2 15,3 4 12-15,0 0 1 16,-5 4-21-16,1 4-1 16,-7 0-7-16,-5 0-1 15,-4 10 0-15,-5 9 3 16,1 5 22-16,-5 2-10 15,0 6 11-15,0 0-8 0,-16 1-8 16,-2 3-2 0,-1-3-1-16,-2-1-3 0,6-5-1 15,3-4 0-15,4-5-3 16,1-3-1-16,7-8 1 16,0-1 2-16,-2-4-2 15,2-2-1-15,0 0-1 16,0 0-5-16,0 0-2 15,0 0 9-15,0 0 2 16,2 0 1-16,23 0 6 16,8-6 22-16,16-6-8 15,2-4-17-15,1 2-3 0,-4-1 1 16,-12 7-3-16,-11-1 0 16,-15 5 0-16,-4 4 0 15,-6 0-1-15,0 0-11 16,-16 0-65-16,-18 6-106 15</inkml:trace>
  <inkml:trace contextRef="#ctx0" brushRef="#br0" timeOffset="30683.602">4061 13822 308 0,'0'0'96'16,"0"0"-90"-16,0 0 29 15,0 0 2-15,0 0 41 16,0 0-16-16,-16-25-22 15,16 25 1-15,0 0-11 0,0 0-3 16,0 0-1-16,0 0-4 16,0 0 0-16,0 0-9 15,0 0-13-15,0 3-2 16,10 19-19-16,14 16 21 16,0 10 25-16,12 6 6 15,-7 3-18-15,0-2 3 16,-2-1 0-16,-5-7-11 15,1-6-1-15,-10-5-2 16,-5-11-2-16,2-5 3 16,-6-6-1-16,-1-4 1 0,3-4-2 15,0-1-1-15,13-5-49 16,8 0-75-16,12-11-75 16</inkml:trace>
  <inkml:trace contextRef="#ctx0" brushRef="#br0" timeOffset="31318.475">5160 13307 422 0,'0'0'86'0,"0"0"-22"15,0 0 0-15,0 0-14 16,0 0-12-16,0 0 5 16,9-9-18-16,-5 16-9 0,9 21-13 15,5 16 38-15,3 10-7 16,2 4 16-1,2 6-27-15,0-2-10 0,-5-4-6 16,-5-4-3 0,-8-5-1-16,-2-7 3 15,-5-4-4-15,0-5 4 0,0-8-6 16,0-5-26-16,0-10-71 16,0-8-89-16,-14-2-193 15</inkml:trace>
  <inkml:trace contextRef="#ctx0" brushRef="#br0" timeOffset="32362.878">3899 14147 200 0,'0'0'309'16,"0"0"-217"-16,0 0-7 16,0 0-3-16,0 0-8 15,0 0-25-15,-39-6-12 16,35 2-5-16,4 0-11 16,0 2-7-16,0-2-14 0,0-1-2 15,0-1 2 1,0 1 12-16,0-1-4 15,2 3-6-15,-2 3-2 0,0 0-14 16,0 0-25 0,0 0-49-16,0 0 24 0,0 0 32 15,0 0 13-15,0 0 19 16,0 0 2-16,0 0 15 16,0 0 32-16,0 0-3 15,0 0-10-15,-4 0-23 16,-9 0-7-16,-3 0-4 15,1 3-4-15,3 1 4 16,8-4-1-16,2 0-1 0,2 0 0 16,0 0 0-1,0 0-17-15,0 0 17 0,10 0 5 16,6 0 4-16,5-4-1 16,3 0-8-16,2 2 0 15,3 0-1-15,-2 2 1 16,-6 0 2-16,-8 0 1 15,-5 0-3-15,2 5-15 16,-4 12 15-16,3 7 12 16,1 4 1-16,-4 6 0 15,-2 2-2-15,3 0 3 16,-3 1-12-16,4-4-1 16,-6 2 1-16,2-5-1 15,-2-1 0-15,0-4-1 16,1-5-5-16,-1-4-60 0,0-10-58 15,0-6-76-15</inkml:trace>
  <inkml:trace contextRef="#ctx0" brushRef="#br0" timeOffset="32570.801">3999 14368 365 0,'0'0'166'16,"0"0"-102"-16,0 0 6 15,0 0 11-15,0 0-8 16,0 0 8-16,-49-13-26 16,51 5-55-16,25-7 0 15,12-3 14-15,17-7-4 16,14 2-10-16,1 4-43 0,-2-3-61 16,-7 5-82-16,-10-2-434 15</inkml:trace>
  <inkml:trace contextRef="#ctx0" brushRef="#br0" timeOffset="33880.494">5572 13397 350 0,'0'0'149'0,"0"0"-80"0,0 0 3 15,0 0-20 1,0 0-8-16,0 0-20 15,-9-12-6-15,9 5 5 0,0 1-7 16,0-2 0-16,13-5-14 16,10 1-2-16,4-2 0 15,6 1-2-15,3-1 1 16,1 3 2-16,1 1 13 16,-7 5-5-16,-2 5-4 15,-6 0 10-15,-5 8-15 16,-5 17-6-16,-7 9 6 15,-6 8 3-15,0 6 16 16,-15-2-4-16,-14-2-6 0,-2-8-3 16,2-8 1-1,0-8-2-15,6-5-1 0,13-10-1 16,3-5-3-16,7 0 7 16,0 0-2-16,0 0-5 15,7-12 0-15,10-6 13 16,5-2-11-16,5 2 1 15,2 4-3-15,0 6-2 16,-2 4 1-16,0 4-8 16,-5 0 2-16,0 0-3 15,-4 12 0-15,-5 5 0 16,-4 4 10-16,-4 5 10 16,-5-2 8-16,0 5-5 15,0-3-3-15,-18-1-1 16,-13 2-3-16,-7-3-4 0,-7-1-2 15,-1-6-73-15,-6-9-121 16,6-6-205-16</inkml:trace>
  <inkml:trace contextRef="#ctx0" brushRef="#br0" timeOffset="36104.358">4643 14409 393 0,'0'0'311'15,"0"0"-226"-15,0 0-22 16,0 0-17-16,0 0-33 0,0 0-4 16,42-84 6-1,-4 67-10-15,0 5 6 0,0 3 1 16,-5 9-7-16,-8 0-5 16,-8 12-23-16,-7 21 23 15,-10 8 2-15,0 5 7 16,-2-1 2-16,-19-3 0 15,-1-8-10 1,-1-8 0-16,2-8 8 0,5-11-5 16,7-1 15-16,7-6-6 15,2 0-2-15,0 0-3 16,0 0-4-16,17-7 9 16,22-13-11-16,9-4 2 15,8 2-4-15,0 0-10 16,-2-4-65-16,-10 2-53 0,-7-6-126 15</inkml:trace>
  <inkml:trace contextRef="#ctx0" brushRef="#br0" timeOffset="36331.208">5269 14078 546 0,'0'0'100'0,"0"0"-44"15,0 0-33-15,0 0 41 16,0 0 1-16,0 0-4 16,104 165-25-16,-79-119-24 15,0 1-7-15,-7-4-1 16,-7 1-4-16,-11-1-47 0,-3-10-114 16,-30-6-76-16</inkml:trace>
  <inkml:trace contextRef="#ctx0" brushRef="#br0" timeOffset="36620.179">4915 14704 587 0,'0'0'134'0,"0"0"-46"15,0 0-43-15,0 0-11 16,0 0-30-16,0 0-4 15,-33 25-4-15,33-25 1 0,0 0 3 16,28 0 21-16,23 0 3 16,28-22 31-16,19-14-36 15,10-8-15-15,4-3 6 16,-10 3-4-16,-15 7-4 16,-20 8-2-16,-20 6 1 15,-22 12-2-15,-14 5-4 16,-11 6-11-16,0 0-19 15,-7 0-103-15,-13 13-25 16,-5 8-179-16</inkml:trace>
  <inkml:trace contextRef="#ctx0" brushRef="#br0" timeOffset="37086.928">5630 14807 397 0,'0'0'223'15,"0"0"-112"-15,0 0-40 16,0 0-28-16,0 0-42 15,0 0 1-15,58 80 41 16,-34-30-13-16,-2 2 4 16,1 0-20-16,-3-6 17 15,-7-10-24-15,-2-4-2 16,-6-11-3-16,0-10 1 0,-3-5 1 16,0-6-4-16,-2 0-58 15,0 0-104-15,0-21-265 16</inkml:trace>
  <inkml:trace contextRef="#ctx0" brushRef="#br0" timeOffset="39349.21">5821 13166 194 0,'0'0'119'0,"0"0"-119"16,0 0-80-16</inkml:trace>
  <inkml:trace contextRef="#ctx0" brushRef="#br0" timeOffset="39961.08">5821 13166 41 0,'-33'-6'327'0,"33"6"-243"15,0 0-14-15,0 0-44 16,0 0-13-16,0 0-9 16,-47-21-2-16,34 21 9 15,0 0 0-15,-1 0 8 16,-3 0 7-16,-4 0-14 15,1 7-5-15,-3 7 10 0,2 0 4 16,-2 5-12 0,5 0 0-16,3 3 3 0,2 1 4 15,1 3 2-15,-1 2-6 16,9 2-10-16,-6 1 11 16,0 5-7-16,-1-3 5 15,-1-2 1-15,1 5-4 16,3-3-2-16,-2 3 4 15,4-2 0-15,1 1-1 16,3-1-4-16,2 0 5 0,0-2-2 16,0-2-3-1,2-2 0-15,13-2-2 0,10-2 0 16,0-4-1-16,4-3 5 16,0-2 0-16,0-3 4 15,2-2-9-15,0-2 3 16,5-4-4-16,1 0 7 15,4-2-6-15,-3-2 5 16,2 0-6-16,-5 0 5 16,1 0-1-16,-5-7-3 15,-2-5 2-15,0-1-4 16,2-3 0-16,-4-4 3 16,0-4 0-16,0-4-2 15,-5-4 2-15,-5-4-2 16,-3-4 5-16,-5-2-6 0,-7-2-1 15,-2-1 0-15,0 4-6 16,0 0 3-16,-11 1-3 16,-9 4 4-16,-3 2-2 15,2 4 2-15,-4 4 3 16,0 6 0-16,-4 2 0 16,-8 1 0-16,-8 10-101 15,-6-1-22-15,-3 4-74 16</inkml:trace>
  <inkml:trace contextRef="#ctx0" brushRef="#br0" timeOffset="49443.128">6806 13116 336 0,'0'0'70'16,"0"0"-17"-16,0 0-1 16,0 0-7-16,0 0 5 15,0 0-16-15,0 0-11 16,67-56-7-16,-67 56-15 15,0 0-1-15,0 0-40 16,0 0 3-16,0 0 5 16,0 0 32-16,0 0 4 15,0 0 22-15,0 0 1 16,0 0-21-16,-2 0 2 16,-9 0-8-16,-3 0-9 0,1 0 6 15,-1 0-4 1,1 0 7-16,-3 0 0 0,-3 0 0 15,-4 0-1-15,1 0 1 16,0 0-34-16,2 6 1 16,7 2 6-16,3-4 19 15,4 1 6-15,6-2-2 16,0 0-1-16,0-1 2 16,0-2 2-16,0 5 1 15,0-5 0-15,0 0-4 16,0 0 1-16,6 0 3 15,12 0 41-15,7 0 5 16,2-10-22-16,1-2-16 0,1 2-6 16,0 0 1-1,-6 2-2-15,-1 2-1 0,-5 5-3 16,-3 1-36-16,-7 0-51 16,-7 0-348-16</inkml:trace>
  <inkml:trace contextRef="#ctx0" brushRef="#br0" timeOffset="49700.432">6597 13365 595 0,'0'0'119'15,"0"0"-65"-15,0 0 19 16,0 0-28-16,0 0-31 16,0 0-3-16,93-63 4 15,-64 54-11-15,2 0-2 16,3 3 2-16,-1 3-4 16,0-6-68-16,-1 1-126 15,-8-3-467-15</inkml:trace>
  <inkml:trace contextRef="#ctx0" brushRef="#br0" timeOffset="50497.219">7255 13026 315 0,'0'0'213'16,"0"0"-179"-16,0 0 12 15,0 0 12-15,0 0-1 16,0 0-24-16,-6-35 14 16,6 30-14-16,12-3-19 15,15-2-5-15,6 0-4 16,5 4-1-16,0 4-3 15,-7 2-1-15,-9 0-5 16,-7 14-12-16,-5 8 11 16,-10 6 6-16,0 5 5 15,-12 4 7-15,-19-1-7 16,-7-6-5-16,3-8-5 16,6-10 3-16,6-6-1 15,19-6 0-15,4 0 1 0,0 0 0 16,25-7-32-16,12-8 33 15,11 1 1-15,-2 4 0 16,-8 6 0-16,-4 4 2 16,-10 0 11-16,-13 0 8 15,-2 6-21-15,-9 16 6 16,0 4 14-16,0 2 7 16,-11-2 2-16,-5-3-13 15,5-5-11-15,0-5-2 16,4-4-3-16,3-4-11 15,4 0-84-15,0-5-94 16,6 0-114-16</inkml:trace>
  <inkml:trace contextRef="#ctx0" brushRef="#br0" timeOffset="50649.555">7936 13139 447 0,'0'0'391'16,"0"0"-289"-16,0 0-46 15,0 0-6-15,0 0-39 16,0 0-11-16,9-11-16 16,-3 11-99-16,6 0-90 15</inkml:trace>
  <inkml:trace contextRef="#ctx0" brushRef="#br0" timeOffset="50969.323">8292 12856 525 0,'0'0'91'0,"0"0"-16"16,0 0 11-16,0 0-36 15,0 0-15 1,0 0-19-16,0-13-16 0,2 20-6 0,6 16-5 16,-2 13 11-1,5 8 17-15,3 6 15 0,-3 5-18 16,4 3-4-16,3-3-4 16,-2-8-6-16,-5-7 0 15,0-11-14-15,-2-18-86 16,0-11-118-16</inkml:trace>
  <inkml:trace contextRef="#ctx0" brushRef="#br0" timeOffset="51298.824">8722 12843 514 0,'0'0'47'16,"0"0"-1"-16,0 0 3 15,0 0-27-15,0 0-2 16,0 0 7-16,192-68 1 16,-176 68 4-16,-8 0-22 15,-8 3 0-15,7 21-2 16,0 11 23-16,0 6 7 15,1 4-12-15,6 2-16 16,-5-1-4-16,-5-4-2 16,-2-6-2-16,-2-6 0 15,0-8-2-15,0-6-58 16,0-7-88-16,-2-9-124 0</inkml:trace>
  <inkml:trace contextRef="#ctx0" brushRef="#br0" timeOffset="51451.234">8867 13068 498 0,'0'0'220'0,"0"0"-71"16,0 0-60-16,0 0-43 15,0 0-35-15,0 0-7 16,181-84-4-16,-127 78-1 16,-8 0-9-16,-8 0-173 0,-16-1-165 15</inkml:trace>
  <inkml:trace contextRef="#ctx0" brushRef="#br0" timeOffset="66548.393">10467 12814 407 0,'0'-12'41'0,"0"-1"3"15,0 3 33-15,0-3-16 16,0 6-5-16,0-3-21 16,0 2-16-16,0 2-3 15,9-2-9-15,5 2 4 16,5 0-8-16,12 2-1 15,10 4 3-15,3 0 0 16,0 0 14-16,-1 0 25 16,-14 14-18-16,-7 8-18 15,-15 10-4-15,-7 4 9 16,0 2-1-16,-29 3 14 0,-16-3-6 16,-10-4-10-16,-5-6-3 15,-2-10-5-15,6-4-2 16,15-7-3-16,17-7-6 15,15 0-3-15,9 0 4 16,4-9-19-16,27-7-17 16,19-1 44-16,3 2-7 15,10 5 4-15,-5 2-1 16,-8 8 2-16,-7 0 2 16,-9 0 0-16,-17 1 25 0,-12 14-25 15,-5 2 5 1,0 8-5-16,-27 3 26 0,-18 0 10 15,-11 0-16-15,-6-6 0 16,2-4 0-16,3-2-9 16,5-1-2-16,3-3-9 15,7 1-16-15,6-6-66 16,7-7-203-16</inkml:trace>
  <inkml:trace contextRef="#ctx0" brushRef="#br0" timeOffset="82479.692">5505 14727 382 0,'0'0'65'0,"0"0"-34"16,0 0 15-16,0 0-30 15,0 0-12-15,0 0 17 16,0 0-11-16,-20 0-5 0,16 0 22 16,-5 0 8-16,-3 2-13 15,-3-1-16-15,-3 8 3 16,-5 0 7-16,4 0-4 15,-4 5-1-15,1 2 3 16,0 4 11-16,0 2-11 16,1 8-8-16,6-2-3 15,1 3 0-15,6 6 2 16,1 3-4-16,3 2 4 16,2 4 6-16,2 4 0 0,0-1 6 15,0 1-8-15,2 1-8 16,13-5 4-16,3-2 0 15,-1-3-2-15,8-5 1 16,2-6 4-16,4-2 12 16,9-7-10-16,3-6 11 15,8-7-4-15,2-5 14 16,3-3-10-16,-2 0-11 16,-1-17 8-16,-2 0-7 15,-6-10 2-15,6-1-6 16,-2-4 1-16,-7-4-4 15,6-6 2-15,-11 0-5 16,-6-4 1-16,-8-2-1 16,-10 0 4-16,-9-1-5 15,-4 8 1-15,0-2 2 0,-15 3-3 16,-14 0-3 0,-2-1 1-16,-7 6-5 0,-5 3 6 15,1 10-38-15,-5 9-51 16,-6 6-45-16,4 7-106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3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37 122 2961,'-4'2'1036,"0"0"-55,1-1-54,-1 0-52,1 0-51,1-1-49,-1 0-49,1 0-46,0-1-46,0 0-45,0 0-43,1 0-41,0-1-41,0 0-39,0 0-38,0 0-36,1 0-35,0-1-35,0-3 186,0 0-119,2-1-110,0 0-99,0-1-88,2 0-78,-1 1-67,2-3-94,1 1-63,2-3-173,16-10-635,-18 18 830,1 1 37,-1 1 49,1 1 57,-1 1 70,1 2 79,0 1 90,-1 2 100,15 5-541,-3 3 39,-3 3 39,-3 1 35,3 22-77,-11 4 120,-12-1 101,-11-2 87,-10-7 69,25-29-95,-1-1 0,0 1 0,-1-1 0,1 0 0,-1 0 0,-1 0-30,2-1 118,-1 1-57,-5 4-53,-1 1-67,-17 10-133,21-14 160,2-1 41,1-1 79,4-4 114,2 0-50,2-2 38,1 0 43,1-2 45,10-25-214,3 2-42,47-54-53,-31 42 56,-3 0 96,-18 20-7,-2 0 43,-3-2 51,-2 1 57,-21 41-671,4 4 82,2 3 74,4 3 66,3 1 59,3 2 52,3-1 43,4 0 37,11 14 61,-15-38-46,0-1 0,0 0 0,1 0 0,-1 0-1,1 0 1,0-1 0,1 0 0,2 2-22,-4-4 15,1 0 1,0 0-1,0 0 1,0-1-1,0 1 0,0-1 1,0-1-1,0 1 1,1-1-1,-1 0 1,4 1-16,-2-2 10,0 0-1,-1 0 1,1 0 0,0-1 0,0 1 0,5-3-10,14-3 44,57-14 298,-64 13-288,-1 0-41,-3-1-59,-4 0-73,-12 8-304,1 0 56,-1 0 47,0 0 40,0-1-152,-1-1-449,1 1 564,0 0-50,1 1-72,-1-1-89</inkml:trace>
  <inkml:trace contextRef="#ctx0" brushRef="#br0" timeOffset="639.45">728 119 7363,'7'-4'811,"0"1"-55,1-1-55,0 0-56,-1 0-56,1 1-58,1-1-57,-1 1-59,0 0-60,1-1-59,-1 1-61,1 0-61,0 1-61,0-1-64,-1 1-63,1-1-63,0 1-66,0 0-64,0 1-67,0 0-66,0-1-67,0 1-69,-1 1-68,1 0-69,0 0-71,-1 0-70,1 0-71,-1 1-72,0 1-73,1-1-73,-1 1-75,-1 1-74</inkml:trace>
  <inkml:trace contextRef="#ctx0" brushRef="#br0" timeOffset="806.005">857 194 4498,'-3'2'444,"-2"0"188,1 0-41,1 0-42,0-1-40,1 0-41,0 0-40,1 0-40,0-1-40,0 1-40,1-1-39,1 0-39,0 0-39,0 0-39,0 0-38,1-1-39,0 1-37,2-1-53,1 0-88,0 0-86,1 0-85,0 0-85,0 1-84,0-1-83,1 1-81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4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403 365 1713,'2'-1'1052,"0"0"-51,0-1-48,-1 1-49,1-1-46,-1 1-46,1-1-44,-1 1-44,0-1-42,0 1-41,0-1-40,0 0-38,-1 0-37,1 1-37,-1-1-35,0 0-34,1-1 323,-1-1-122,-1 1-111,1-1-104,-2 1-93,1-1-84,-1 1-75,0-1-65,-1 1-55,0-1-58,-3-1-106,-11-5-306,11 8 359,0 0 65,0 1 76,-1 1 87,1 0 103,0 0 120,-26-3-215,1 1 0,-1 1 0,-19 3-159,-13 7 142,15 7-112,27-4-56,3 1-33,2 3-37,4 3-40,2 2-46,5 4-49,22-4 33,4-4 40,-13-11 104,1-1 0,0-1-1,0 0 1,6 3 54,39 10-116,3-3 63,-28-9 16,-1 3-1,26 9 38,-44-13-24,0 0-1,-1 0 1,0 1-1,5 4 25,-8-5-31,1 0-1,-1 1 1,0 0-1,-1 0 1,1 0-1,2 5 32,-26 0 622,-1-2-36,-2 0-52,-1-2-64,7-3-201,0 0-40,0 0-44,-1-1-48,-4 1-40,0-1-92,-1-1-99,0 0-107,0 0-116,0 0-125,11-1 172,0 0-35,0 1-34,1-1-38,3 0 148,11-6-836,0-2-632,2-4-1145,-4 8 1937,1 0 44,0 2 189,1-1 48,0 0 58,0 1 66</inkml:trace>
  <inkml:trace contextRef="#ctx0" brushRef="#br0" timeOffset="491.215">514 410 3586,'1'-4'815,"-1"2"-32,2-3 686,-1 2-126,0 2-121,0 2-117,-1 0-114,1 2-108,0 1-106,-1 1-101,0 1-98,1 0-92,-1 1-89,0 0-86,0 1-80,1-1-77,-1 1-73,0-1-70,0 1-69,0-1-64,1-1-61,-1 0-55,0-2-51,0 0-47,1-2-42,0 1 84,-1 0 58,1 0 54,0 0 51,-1 0 47,1 0 42,0 0 40,-1 0 36,1 3 121,0-1 94,0 1 45,1 9 642,-1-8-574,-1-3-170,1 0-43,-1 0-54,0 0-62,1 0-57,-1-1-47,1 0-51,-1 0-56,0 0-61,1 0-64,-1 1-70,0-1-74,1 0-77,-1 0-84,1 0-87,-1 0-91,0 1-97,1-1-101,-1 0-104,1 0-111</inkml:trace>
  <inkml:trace contextRef="#ctx0" brushRef="#br0" timeOffset="739.103">502 560 6339,'-1'-1'764,"0"1"-37,0-1-38,0 1-36,0 0-35,1-1-35,-1 1-33,1-1-34,0 1 421,0-1-123,0 0-116,1 1-110,0-1-103,0 0-98,1 1-90,0-1-84,0 1-79,1-1-71,0 1-66,0 0-58,1-1-144,2 1-109,-2-1-14,1 1-43,11-1-948,-9 1 798,0-1 81,-4 1 268,0 0 40,-1 0 50,1 0 44,-1 0 47,0 0 53,0 0 56,0-1 62,0 1 65,-1 0 70,6 0-438,0-1-80,-1 0-74,1 0-68,-1-1-59,1 1-55,-1 0-46,0-1-40,9-1-800,8-1-820</inkml:trace>
  <inkml:trace contextRef="#ctx0" brushRef="#br0" timeOffset="1639.533">733 463 5154,'-6'-3'1037,"0"1"-62,1 1-61,0 1-60,0 0-57,0 1-57,1 1-55,1 0-55,-1 1-52,1 0-51,1 0-50,0 1-49,0 1-47,1-1-46,0 1-45,1 0-43,0 0-43,0 0-39,1 0-40,0 0-38,1 0-37,0-1-35,4 6-85,1-3-126,3 0-114,1-2-104,2-3-93,-1-1 489,2 0-40,15-2-159,1-2-76,-9 0-43,0-1 0,0-1 0,3-2 336,11-6-387,-11 1 165,-3-2 83,-3-1 105,-11 7 64,-1-1 35,-1 0 37,-1 0 42,-2-1 42,-1 0 48,-2-1 49,-1 0 51,-2 0 56,-2-1 58,-2 8-23,0 2-52,0 1-52,0 2-47,1 1-46,0 1-43,1 1-40,-1 1-38,1 1-36,1 0-32,-5 10-51,3 1-102,1 2-81,3 12-238,3-27 348,1 0 0,-1 1 0,1-1 0,0 0 0,0 0-1,0 0 1,0 1 0,1-1 0,0 1 85,11 12-360,5-4 61,-3-7 150,3-3 53,18-2-795,-11-2-198,1-1 0,10-2 1089,-10-1-640,1-1 38,2-2-7,-1-2 81,0-1 100,-1-2 119,-10 5 184,-1-2 59,-1 0 63,0 0 67,0-1 73,-2-1 76,1 0 81,-2-1 87,0 0 89,-1-1 96,-1-1 99,-1 0 105,0 0 108,-2-2 114,0 0 118,-2 0 122,-11 19-1008,1 2-47,2 4-43,1 1-37,0 15 11,3 4-79,-1 23-30,-6-26 81,4-20-331,0 0 59,0 1 52,1-1 50,-1 1 44,1-1 41,-1 6 96,0 3 159,1 24 751,2-30-820,-1 0-41,1 1-52,0 0-75,0 0-88,1-1-104,-1 1-120,0-5 101,0 1-36,0-1-37,-1 0-39,1 1-41,0-1-43,1 2-201,-1-1-84,0 1-88,0 0-93,1 0-97,-1-1-102,1 1-105,-1 0-112</inkml:trace>
  <inkml:trace contextRef="#ctx0" brushRef="#br0" timeOffset="2045.412">1646 207 6307,'33'-1'1362,"-5"10"-70,-6 8-103,-15-7-641,-1 2-38,-2 0-41,-3 1-44,-3 0-49,-2 0-53,-3 0-55,-3-2-61,-3 0-64,-4-1-68,9-6-266,0 0 77,-1 0 67,0 1 60,-6 3 101,-1 0 88,-36 15 666,41-19-715,0 0-37,-2-1-41,0-1-86,1-1-106,6-1 13,0 0-33,0-1-35,0 0-39,1-1-41,0 0-42,0 0-45,0-1-48,0-1-50,1 0-52,4 4-20,1-1-39,1-4-643,2 0-37,-1 0-66</inkml:trace>
  <inkml:trace contextRef="#ctx0" brushRef="#br0" timeOffset="2728.936">1927 210 5523,'3'2'907,"1"0"-67,-1 1-63,0 0-63,-1 0-60,1 0-57,-1 0-56,1 1-53,-1 0-50,0-1-50,0 2-45,0-1-45,-1 0-42,1 1-40,0-1-37,-1 1-35,1 3 19,0 0-76,0 1-66,-1-1-56,1 3-70,0 0-52,2 22-474,-1-11 241,-1-8 214,0-2 111,0 0 97,0-3 85,0 1 93,0-2 107,1 1 118,-2-4-432,1 0 52,0-1 61,1 0 116,1-3 0,-1-1-114,-1 0-61,0-1-53,1-2-90,-2 2-4,0-1-34,0 1-38,0-1-42,-1 0-44,1 0-47,-1-1-52,1 1-53,-1-1-57,0 1-61,0-1-63,-1 0-66,1 1-71,-1-1-72</inkml:trace>
  <inkml:trace contextRef="#ctx0" brushRef="#br0" timeOffset="3505.25">2115 132 6195,'-2'-4'799,"-1"-1"-44,0 1-44,-1 0-43,1 1-40,0 0-41,-1 0-39,0 0-38,0 0-37,0 1-35,0 0-34,0 0-34,-5-2 274,0 2-119,-1 0-110,0 1-102,0 1-92,0 0-84,-1 1-73,0 1-66,0 0-55,0 0-47,-11 5-210,-29 13-595,36-13 691,1 1 77,6-4 106,1 1 36,0-1 41,0 0 47,0 1 50,1-1 55,0 0 60,1 0 65,-22 37-391,11 0-33,13-33 64,1 1 0,1 0 0,0 0 0,0 0 0,0 8 41,2-8-49,0 1 0,0-1 1,0 0-1,1 1 0,2 2 49,-1-1-56,2 1-1,0-1 0,0 0 1,1 0-1,0 0 1,1-1-1,0 0 1,1-1-1,1 1 57,2 2-71,0-1 1,1-1-1,0 0 0,7 4 71,28 14-126,3-8 56,3-7 67,0-9 83,0-10 93,-3-11 109,-3-12 120,-26 10-152,-1-3 36,-13 12-483,0 0 43,0 0 42,-1-1 39,-1 0 36,1 0 34,3-12 87,-4 6 39,0 0 45,2-18 273,-4 11-98,-2 7 25,-1-1 0,0 1 0,-2 0 0,-1-8-368,-1 0 337,-2 1-60,-1 5-103,-1-1-69,0 2-80,-2 0-93,-2 2-103,0 0-116,5 9 97,1 0-33,-2 0-35,1 1-36,-1 0-38,0 0-38,0 1-41,-1 0-42,0 0-44,0 1-44,-1 0-46,1 1-48,-1 0-49,-1 1-51,1 0-52,-1 0-54,-1 1-54,1 1-57,-1 0-58,0 1-59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5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10 217 4642,'-1'0'403,"0"0"-48,1 0-49,-1 0-48,1 0-46,0 0-47,-1 0-46,1 0-45,0 0-45,-1-1-45,1 1-43,0 0-43,-1-1-44,1 1-41,0 0-42,-1-1-40</inkml:trace>
  <inkml:trace contextRef="#ctx0" brushRef="#br0" timeOffset="248.256">3 217 4114,'-1'0'18,"0"0"-49,0-1-54,1-1-57</inkml:trace>
  <inkml:trace contextRef="#ctx0" brushRef="#br0" timeOffset="696.717">10 245 4930,'-1'0'165,"1"0"-71,-1 0-67,1 0-66,0 0-61,-1 0-59,1 0-56,-1 0-54</inkml:trace>
  <inkml:trace contextRef="#ctx0" brushRef="#br0" timeOffset="1748.688">10 222 7363,'0'-2'1105,"0"0"-75,1 0-73,0-1-70,0 1-68,0 0-67,0-1-63,1 1-63,0-1-59,-1 0-58,1 1-56,0-1-54,0 0-51,0 1-50,1-1-47,-1 0-45,2-1 35,1-1-103,0 0-93,-1 1-85,0 0-40,0 1-40,4-4-222,1 0-114,0 0-85,21-15-1519,-16 13 1256,-7 4 426,1 1 69,-1 0 82,0 0 97,-1 0 107,0 1 87,0 1 95,-1-1 104,0 1 112,0 0 121,-2 1-200,-1 0 33,1 0 35,-1 0 36,4-1-401,-1 0 0,1 1 0,0 0 0,0 0 0,0 0 0,0 0 0,0 1 0,5 1 1,-8-1 4,0 0 0,0 1 0,0 0 0,-1 0 0,1-1 0,0 2 0,0-1 1,0 0-1,-1 1 0,1-1 0,-1 1 0,1 0 0,0 0-4,0 2 12,0-1 0,0 1 0,0 0 0,-1 0 0,1 0 0,-1 1 0,0-1 0,0 0 0,-1 1 0,1-1 0,-1 1 0,0 0 0,0-1 0,-1 1 0,1 0 0,-1 0 0,0 4-12,-1 3 23,1-1 1,-2 1-1,0 0 1,0-1-1,-1 1 0,0-1 1,-1 0-1,-3 5-23,-20 31 33,23-42-39,-1 1 0,1-1 0,-1-1-1,0 1 1,0-1 0,-3 2 6,7-5-328,1-3 92,3-1 83,0-1 70,3-3 62,2-2 66,2-2 70,6-6 112,-4 2-58,-4 7-104,-3 2-57,-1 2-56,4-7 151,1 0-37,9-14-19,-1 1-75,18-36-111,-23 38 122,-2 0 47,-1 1 63,-1 1 83,-3 7-3,-2 1 50,0 0 55,-1 1 62,-32 45-131,6 9-105,9-6-83,4 2-39,8-25-14,1 0 1,1 1 0,0-1-1,0 8 32,1-14-23,1 0 1,-1 0-1,1 0 0,1 0 1,0 0-1,0-1 0,0 1 1,1-1-1,0 1 0,0-1 1,1 0-1,0 0 0,1 0 1,-1-1 22,0-2-13,-1 0 0,1 0 0,0-1-1,0 1 1,0-1 0,0 0 0,1-1 0,-1 1 0,1-1 0,0 1 13,2-1-8,-1 1 0,1-2 0,0 1 1,0-1-1,0 1 0,0-2 0,0 1 0,5-1 8,-5 0-199,-1-1 68,0 1 59,1 0 50,4-1 85,21-4 402,-25 3-394,-1 0-38,4-2-79,-6 2-31,1 0-42,-1 0-48,1-1-52,-1 1-58,0-1-63,0 0-67,-1-1-73,1 1-77,0-1-84,-1 0-87,0 0-92,0-1-99,0 1-103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5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82 8948,'-2'-1'660,"1"-1"-35,1 0-35,-1 1-33,0-2 458,0 0-125,2 0-118,-1 1-112,2-1-105,0 0-100,0 1-92,0-1-86,2 1-79,-1 0-74,1-1-66,0 1-60,0 0-53,1 0-48,3-1-157,1 0-84,21-6-987,-24 7 1076,0 1 34,1-1 41,-1 1 57,-1 0 70,0 0 79,0-1 95,0 1 106,-1 1 118,-2-1-124,-1 1 34,0 0-294,3-2-289,1 1 92,-1 0 80,1 0 67,0 0 53,0 0 51,13-3 175,-11 3-151,-3 0-59,1 1-43,-1 0-38,0-1-51,0 1-58,0 0-64,-1 0-72,1 1-80,0-1-86,0 0-94,0 1-100,0 0-109,-1-1-116,1 1-122,-2 0 479,0 0-35,0-1-33,-1 1-36,1 0-35,0-1-38,0 1-37,0 0-40</inkml:trace>
  <inkml:trace contextRef="#ctx0" brushRef="#br0" timeOffset="368.864">60 143 6131,'-4'0'361,"0"1"-49,-1 0-43,-1 1-39,0 0 4,-1 1-40,-1 1 1,-2 2 52,1 1 94,8-3-54,4-3-61,2 0 49,2-2 58,4-1 69,-2 0-737,-2 0 145,1 1 57,-1-1 54,1 1 49,-1-1 45,1 0 42,0 1 36,-1-1 33,3 0 82,1 0 39,6-2 233,22-6 727,-27 7-876,0 0-48,-1 0-81,0 0-62,-1 0-73,0 0-83,1 0-99,-1 0-111,0-1-123,-5 3 125,0-1-36,-1 0-37,1 0-38,0 1-40,0-1-41,-1 0-43,1 0-45,-1 0-45,1 0-48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0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48 8916,'-2'-6'-208,"0"1"109,0 0 100,0 1 91,1 0 88,-1 0 76,1 1 68,0 0 60,0 0 143,-1 1 58,0-1 172,-1 1 438,-1 0-9,0 1-443,1 1-175,-1 0-64,0 0-142,0 0-64,-1 0-71,0 0-80,0 1-90,-2-1-100,0 0-110,0 0-117,-14 1 330,0 0 1,0 2 0,0 0 0,0 2-61,-23 9 69,10 1-76,3 5-88,5 5-116,15-11 55,1 1-40,18 7-199,2-2 56,2-2 52,1 0 49,3-1 45,0-2 40,22 14-46,-5-8 124,1-2 57,10 2 49,22 9 65,-18-8-35,-17-7-48,-14-5 899,-12-3-119,-12-3-124,-7-1-127,5-2-320,-1-1-34,0 0-33,-1 0-35,0 0-34,1-1-36,0 1-36,2 0-36,-1-1-64,3 1-68,-1 0-248,-1 1 117,0-1 106,0 1 95,0 0 83,-1 1 73,0-1 61,0 0 50,-7 2 235,-23 2 683,25-4-782,7-1-187,0 0-33,0 0-41,0 0-44,1-1-42,1 1-38,-1-1-43,1 0-45,0 0-48,0-1-53,1 0-54,-1 0-59,1 0-62,0-1-66,0 1-67,1-2-73,-1 1-74,1-1-79,0 0-81,1 0-85,14-9-4696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0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 7443,'-2'-1'637,"0"0"-36,-1 0-35,1 1-34,-2 0 432,1 0-125,0 1-118,1 1-111,0 1-103,1 0-96,0 0-88,0 1-82,1 0-72,0 1-66,1 0-59,0 0-51,1 0-44,-1 1-35,4 4-154,9 13-434,-7-16 491,-3-3 107,1 0 39,-1-1 45,1-1 54,0 0 61,1-1 68,-1 0 76,1-1 84,5-1-185,3 0-115,1 1-102,1 0-84,3 0-96,1 0-64,44-5-824,-39 0 709,-11 1 224,-2-2 61,-1 0 74,-3-2 86,-1-1 101,-3-2 113,-2 5-77,-2-1 32,0 0 36,-1 0 37,-18-12 212,-3 6-46,-2 6-51,0 6-52,-1 4-57,1 5-60,1 4-63,2 2-66,2 4-71,4 1-73,4 2-76,4 1-81,6 1-84,6 0-86,6-1-90,8-1-94,3-6-174,-6-9 189,-2-3 25,0-1-81,-5-1 174,1-1-46,-1 0-51,1 0-56,-1 0-61,1-1-67,-1 0-72,1 1-78,-3-1 253,-1 0-36,0 1-39,0 0-39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0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84 158 7219,'-1'-2'798,"1"1"-39,0 0-38,0 1-37,0-1-36,-1 0-35,1 1-35,0 0-34,0-1 446,-1 1-126,1 1-119,0-1-112,0 2-106,-1-1-100,1 1-93,0 0-87,0 0-79,-1 1-75,1 0-67,0 0-60,0 2-131,0 1-113,0-1-22,-1 0-45,1 12-903,0-10 754,0-1 80,0-2 256,0-1 39,0 1 33,0-1 91,0 0 104,0 0 117,0-2-65,0 0 34,0 0 36,0 0 36,0 0 40,0-1 40,0 1 43,0-1 43,-2 10-841,1-1 101,0 1 94,0 0 86,0-1 79,0 1 72,0 0 65,1-1 58,-1 0 28,1 0 36,0 8 297,0 0 67,0 23 840,1-28-1019,-1 0-42,0 3-6,1 0-107,-1-8-169,0 1-37,0-1-40,0 0-42,0 1-46,0-1-50,0 0-51,0 1-57,0-1-57,0 1-63,0-1-64,-1 1-69,1 1-279,0-4 342,-1 0-35,1 0-35,-1 0-36,1 0-38,-1 0-38,1 0-39,-1 0-40,1 0-41,-1 0-42,0 0-43,1 0-44,-1 0-44,0 0-47</inkml:trace>
  <inkml:trace contextRef="#ctx0" brushRef="#br0" timeOffset="316.158">226 116 6915,'2'-2'221,"0"0"0,1-1 0,0 1 0,-1 1 0,1-1 0,0 0 1,0 1-1,0 0 0,0-1 0,3 1-221,12 1 1428,-9 4-570,-1 3-35,-2 2-42,-3 2-49,-1 0-57,-3 1-64,-3 1-71,-2-2-79,-3 0-85,-3-2-93,-3-3-101,-4-1-106,9-4-272,0 0 107,0 0 90,0 1 74,1-1 44,0 0 35,-34 4 708,30-3-670,0 0-92,4 0-104,0 0-77,0 0-87,0 0-102,4-1 73,0 0-38,0 0-39,0 1-40,0-1-44,1 0-45,-1 1-48,0-1-49,0 1-52,1 0-53,-1-1-56,0 1-57,1 0-61,-1 0-62,1 0-63,-1 0-67</inkml:trace>
  <inkml:trace contextRef="#ctx0" brushRef="#br0" timeOffset="931.277">691 188 8372,'3'-5'835,"-1"0"-49,1 1-47,1-1-48,-1 1-45,1 0-43,0 1-44,1-1-41,-1 1-40,1 0-39,1 1-37,-1-1-37,1 1-35,-1 0-33,8-1 200,-1 0-118,1 2-110,1 0-97,-1 2-89,1 0-77,-1 0-67,1 2-57,-1 1-46,8 3-189,-16-4 197,1-1-1,-1 1 0,1 1 0,-1-1 1,0 1-1,3 3 157,2 3-249,-3 1 49,-2-1 85,-2 0 57,-1 1 68,-2 1 79,-2 0 87,-3 1 100,-1 0 108,-2 1 121,-1-2-504,-1 0 1,0 0-1,0-1 1,-6 4-2,1-3-15,1 0 0,-2-1 1,-6 3 14,2-3-61,-1 0 1,-13 4 60,-44 10-226,89-30-104,0 1 78,0 0 65,1 0 55,3 0 19,30-5-51,-25 6 55,-3 0-65,1 1-104,-7 0 36,0 1-62,0-1-69,0 0-79,-1 0-86,1 1-94,0-1-102,-1-1-110</inkml:trace>
  <inkml:trace contextRef="#ctx0" brushRef="#br0" timeOffset="1417.573">1148 66 11045,'-17'-13'941,"0"2"-88,-1 1-83,0 2-81,0 1-74,-1 1-72,0 2-68,-1 0-62,0 2-60,0 2-56,0 0-50,0 1-47,-1 1-43,1 1-39,-21 5 18,6 1-105,1 2-56,-74 33-209,64-22 181,23-11 64,0 0 34,1 0 41,1 0 49,-27 20-89,8 9-97,15-7-41,4 3-36,14-24 61,1-1-1,0 1 1,1 1-1,0-1 1,0 4 67,2-6-56,0 0 0,0 0 0,1 0 1,1 0-1,-1 0 0,2 0 0,-1-1 1,2 1-1,-1 0 0,1-1 0,0 0 1,1 1-1,0-1 0,4 5 56,-3-6-56,1 0 0,-1-1 0,1 0-1,6 6 57,-4-6-44,0 0 0,0 0 0,1-1-1,5 3 45,65 31-56,-47-27 6,0-2 1,1-1-1,0-1 1,0-2-1,11 0 50,33-1-35,-29-6 49,-1-5 36,0-3 44,-2-3 50,-1-5 57,-3-4 65,-2-5 72,-2-3 79,-28 13-671,-1-1 112,-1 0 99,-1-1 82,-1-2 85,-1-1 65,-2 4 81,0 1 0,-2 0 0,0-8-270,-2-7 308,0 12-172,-1 0-50,-1 3-61,0-1-58,-1 1-67,-1 0-76,0 0-83,-1 0-93,0 1-102,-1 1-109,-1-1-120,4 8 295,0 0-33,0 0-34,0 0-35,0 0-37,0 0-36,-1 1-39,0-1-40,1 1-39,-1 0-43,-1 1-41,1-1-45,0 1-44,-1-1-47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 6275,'0'-1'1040,"0"0"-62,-1 1-60,1-1-60,0 1-56,0 0-56,-1 0-53,1 1-53,0-1-51,0 1-49,0 0-47,0 0-45,0 0-45,0 0-43,0 0-40,-1 0-40,1 1-37,0-1-36,0 1-35,0 0-32,1 2 47,-1 0-111,0 0-99,0 1-85,0 0-73,1 0-60,-1 2-153,1 12-889,0-10 778,0-2 143,-1-4 224,0 1 37,1-1 36,-1 1 56,0-1 64,0 0 70,1 0 77,-1-1 83,0 1 90,0-1 96,1 4-571,0 1 38,0 7 37,1 1 108,1 20 251,-1-22-274,-1-3-69,-1 0-65,1-1-80,0 1-95,0-3 5,-1 0-62,1 0-66,-1 0-73,1 0-78,0 1-84,-1-1-88,1 0-95</inkml:trace>
  <inkml:trace contextRef="#ctx0" brushRef="#br0" timeOffset="231.554">1 225 10197,'12'-8'212,"0"2"39,31-10 671,-23 11-565,-7 2-179,-1 1-36,1 0-44,-1 0-52,1 1-60,0-1-69,0 1-75,0-1-85,-4 1 29,0 1-44,0-1-47,-1 0-48,1 0-52,0 0-53,-1-1-56,1 1-59,-1 0-61,1-1-64,-1 1-65,0-1-68,0 0-72,0 0-72,0 0-76,0 0-78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1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93 5619,'-1'-1'775,"-1"0"-34,0-2 644,-1 0-126,1-1-121,0 1-114,1-1-110,0 0-105,0 0-98,1-1-92,0 1-89,0 0-81,0-1-77,1 1-71,0-1-66,1 1-59,-1 0-55,1-1-40,1 1-62,0-1-51,1 1-42,1 0-70,13-4-376,-10 8 330,1 1 81,1 2 83,18 3-200,-6 5 53,-5 4 47,-5 2 44,-10-13 75,0 1 0,0-1 0,-1 1 0,0-1 0,0 1 0,0 0 0,0 0 0,-1 0 7,-3 45 52,-1-30 9,-2 1-1,-1-1 1,0 0 0,-1-1 0,-1 0-1,-2 2-60,-17 24 87,-21 13 119,30-38-131,20-22-77,11-11-37,29-33 178,-4 5-99,-8 7-37,24-35-3,-30 30 33,-4 0 50,-7-1 68,-6 0 89,-7 39-235,1 0-1,0 1 1,0-1 0,-1 0 0,1 0-1,-1 0 1,1 0 0,-1 0 0,1 1-1,-1-1 1,1 0 0,-1 0 0,0 1-1,0-1 1,1 0 0,-1 1 0,0-1-5,0 1-1,1 0 0,-1 0 0,0 0 1,1-1-1,-1 1 0,1 0 0,-1 0 1,1 0-1,-1 0 0,0 0 0,1 1 1,-1-1-1,1 0 0,-1 0 0,1 0 1,-1 0-1,0 1 0,1-1 1,-1 0-1,1 1 0,-1-1 0,1 1 1,-12 10-62,-7 17-76,-2 13-31,9-14 98,5-7 60,2-6 62,-1 14-244,5-3 42,1-20 123,0 0 0,1 0 1,0 1-1,0-1 0,0-1 0,1 1 0,1 4 28,14 18-79,-13-23 73,0 0 0,1 0 0,-1 0 0,0-1 0,1 1-1,0-1 1,4 2 6,-1-2-4,-1 0-1,1 0 0,1 0 0,-1-1 0,0 0 1,6 0 4,31 0-67,-6-6-51,-1-6-81,-14 4-139,-14 4 169,1 0-89,-5 1 88,-1 0-35,2-1-91,0 1-66,0 0-75,0-1-83,-1 1-94,1-1-102,0 1-110,-1-2-122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72 7427,'-2'-7'946,"0"1"-54,0 0-53,0 0-52,-1 1-49,0 0-48,0 0-48,-1 1-45,0 0-45,0 1-42,0-1-42,0 2-40,-1-1-39,0 0-38,0 1-35,0 1-36,-6-2 184,0 1-123,-2 1-111,1 1-100,-1 1-89,-1 1-77,1 0-68,-1 1-56,-1 1-46,1 0-34,-53 21-1002,48-17 938,0 1 95,9-4 145,0 0 45,1 0 50,0 0 56,0 0 62,1-1 68,0 1 72,1-1 80,-1 1-381,1 0 1,-1 1 0,1 0-1,0 0 1,-2 3 11,0 1-24,1 0-1,0 0 0,1 1 1,0 0-1,1 1 1,-2 3 24,2-1-27,0 1 0,1-1 0,0 1-1,2 1 1,0-1 0,0 1 0,1-1 0,1 1 0,1 4 27,0-8-7,1-1 0,0 1-1,1-1 1,1 0 0,1 7 7,-1-11 10,-1 0 1,1 1-1,1-1 1,0 0-1,0 0 0,0-1 1,5 6-11,16 12 90,6-6 43,6-7 46,6-8 54,-21-4-185,28 0 29,24-5-77,-46 1 47,-2-1 34,-5 0 21,-1-2 38,-2-1 43,-1-2 50,-2-2 56,-3-2 62,-2-3 69,-4-1 74,-10 13-415,-1 0 0,0 0 1,0 0-1,0 1 0,-1 0 0,0 0 1,-2-1-80,-10-5 148,-1 1-35,-7 1-40,-1 2-96,-1 2-117,13 3 19,1 0-37,-1 1-40,0 1-43,-1-1-45,1 1-49,0 1-50,-1-1-54,1 1-56,0 0-59,0 1-61,0-1-65,0 1-67,0-1-70,1 1-72,-1 0-75,1-1-78,1 1-80,3-1 255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2T14:08:22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3039 15152 569 0,'-10'-15'66'15,"4"5"-8"-15,2 1 8 0,-3-4-4 16,3 7-18-16,-2-4-1 16,2-2-4-16,-5 0-15 15,1 2-4-15,-4-2-2 16,-1 2 3-16,0 0-3 15,-3-2-3-15,-4 3-5 16,-6-2 1-16,-5 1 0 16,-4 1-10-16,-2 3 0 15,8 5-1-15,-5 1 0 16,5 0 1-16,2 0-2 16,-4 1-3-16,8 18-3 0,-4-2 5 15,-2 4 1-15,0 2 1 16,2 2 0-16,-2 3 0 15,6 6-5-15,4 6 4 16,1 3-3-16,5 1 3 16,-1-2 1-16,3 2 0 15,4-7 0-15,5 1-1 16,2-1-2-16,0-2 2 16,0 1-1-16,7-4 1 15,10 2-5-15,8-5 5 16,6 1-3-16,12-7-6 15,7-2 9-15,13-7 1 0,3-3 1 16,-1-5 1-16,3-4-2 16,-8-2-13-16,-7 0 1 15,-2 0 6-15,-5-4 0 16,0-12 6-16,-7 0 1 16,9-6 4-16,-6-4 1 15,-5-3-2-15,0-1-3 16,-11-1 4-16,-2-5-4 15,-8-6 7-15,-9-4-3 16,-7-7 16-16,0 2 12 16,-11-4-12-16,-18 3-12 15,-7 6 6-15,-6 6-15 16,-5 8 0-16,2 10-11 16,3 9-80-16,9 9-82 15,10 0-259-15</inkml:trace>
  <inkml:trace contextRef="#ctx0" brushRef="#br0" timeOffset="7964.696">4491 15587 321 0,'0'0'77'16,"0"0"-22"-16,0 0-10 16,0 0-3-16,0 0-21 15,0 0 3-15,0 0 6 0,-39-16 11 16,33 13 11-16,6 3-9 16,0 0-25-16,0-2-7 15,0 1-2-15,0 1 7 16,0-4 5-16,0 4 6 15,6-4 0-15,7-5-2 16,11-1-22-16,14-1 7 16,11-4-10-16,12 0 0 15,7-5 1-15,12 0 0 16,9-4 1-16,3 3 5 16,-5-1 0-16,-14 6-5 0,-22 6-1 15,-17 2 0-15,-20 6-1 16,-12 2 1-16,-2 0-1 15,0 0 14-15,0 0-6 16,0 0 1-16,0 0 0 16,-10 0-9-16,-3 14-50 15,0-2-99-15,6-5-108 16</inkml:trace>
  <inkml:trace contextRef="#ctx0" brushRef="#br0" timeOffset="10978.016">25886 15743 110 0,'0'0'272'15,"0"0"-189"-15,0 0 3 16,0 0-21-16,0 0-19 16,0 0-24-16,-108-27 17 15,104 23 2-15,2-2-5 16,2 4 10-16,0-4-11 15,0-3-16-15,15 1-14 16,18-2 2-16,12 1 12 16,4 6-10-16,9 0-2 15,-4 3 7-15,-3 0 5 0,0 3-7 16,-15 15-1-16,-14 9-11 16,-18 0-8-16,-4 4 1 15,-11 5 7-15,-24-1 6 16,-7-7 9-16,-10-3-11 15,3-6 6-15,5-6-10 16,4-4-6-16,15-5-8 16,16-4-5-16,2 3 9 15,7-3 10-15,2 0 0 16,27 0-24-16,12 0 24 16,5 0 0-16,6 2 1 15,-4 16-1-15,0 0 4 0,-15 2 7 16,-8 0-7-16,-12 2-4 15,-13 2-5-15,0-1 5 16,-21-2 14-16,0 0 0 16,-8-8-3-16,-9-3-8 15,-1-6-3-15,-7-4-4 16,-3 0-100-16,-7-2-144 16</inkml:trace>
  <inkml:trace contextRef="#ctx0" brushRef="#br0" timeOffset="11480.206">25393 15573 540 0,'0'0'169'0,"0"0"-86"16,0 0-56-16,0 0-27 16,0 0-19-16,0 0 19 15,18 166 27-15,-18-82 0 16,-5 6 5-16,-8 3-1 15,-5-3 8-15,5-9-32 16,-1-10-2-16,8-8-1 16,4-15-3-16,-5-20 2 15,4-9-3-15,1-16-6 0,2-3-77 16,0-14-59-16,0-30-491 16</inkml:trace>
  <inkml:trace contextRef="#ctx0" brushRef="#br0" timeOffset="11960.629">26580 15544 312 0,'0'0'75'0,"0"0"6"16,0 0-3-16,0 0-4 16,0 0-8-16,0 0 7 15,27-7-16-15,-27 7-15 16,0 0-42-16,0 22 9 16,0 21-3-16,0 21 38 15,-16 18-6-15,-10 7-5 16,-8 10-5-16,1-1 3 15,-1-1-23-15,3-5 4 16,6-18-5-16,6-15-7 16,1-20 0-16,-9-19-11 15,-4-20-92-15,-7-10-185 16</inkml:trace>
  <inkml:trace contextRef="#ctx0" brushRef="#br0" timeOffset="12659.449">24600 15566 372 0,'0'0'160'0,"0"0"-63"0,0 0 22 15,0 0-22 1,0 0-49-16,0 0-11 0,218-51-7 15,-158 51 11-15,1 0-6 16,-13 1-4-16,-3 20-19 16,-7 8-6-16,-11 10-6 15,-12 7 0-15,-13 2-1 16,-2 7 1-16,-15-3 2 16,-27-3 2-16,-16-5 3 15,-2-7 1-15,-7-10 1 16,9-9-4-16,15-6 0 15,12-6-5-15,9-1 3 0,15-3-1 16,7-2 3-16,0 0-5 16,0 0 0-16,20 0-22 15,24 0 22-15,14 0 4 16,10 0-4-16,-6 0 2 16,-7 0 0-16,-14 0-2 15,-12 0-8-15,-12 0-35 16,-8 0-33-16,-2 0-79 15,2-2-266-15</inkml:trace>
  <inkml:trace contextRef="#ctx0" brushRef="#br0" timeOffset="13879.957">27037 15755 283 0,'0'0'263'16,"0"0"-151"-16,0 0 0 15,0 0-29-15,0 0-24 16,0 0-11-16,0-22-28 15,0 22-20-15,0 0-12 16,0 19-3-16,-2 12 15 16,-12 9 3-16,-1 9 2 15,-3 2-4-15,1 2 2 0,-4 1 1 16,6-10-1 0,1 0-3-16,1-6-14 15,-3-8-107-15,-1-12-102 16</inkml:trace>
  <inkml:trace contextRef="#ctx0" brushRef="#br0" timeOffset="14392.849">25542 16343 336 0,'0'0'133'0,"0"0"-133"16,0 0 5-16,0 0-10 15,0 0-12-15,0 0-102 16</inkml:trace>
  <inkml:trace contextRef="#ctx0" brushRef="#br0" timeOffset="14688.233">25542 16343 497 0,'18'-5'79'0,"-18"5"9"0,0 0 10 16,0 0-55-16,0 0-16 15,0 0 3-15,0-32-2 16,0 27 0-16,0-2-20 15,18 0-6-15,10-1 15 16,9 3-10-16,-18 2-3 16,-3 0-1-16,-9 3-1 15,-7-1-2-15,0 1-2 16,0 0-25-16,0 0 22 16,0 0 3-16,-2 0-23 0,-9 0 13 15,-1 0-23-15,6 0-47 16,-3 1 45-1,7-1 24-15,2 3 0 0,0-3-18 16,0 5-45-16,0-1-205 16</inkml:trace>
  <inkml:trace contextRef="#ctx0" brushRef="#br0" timeOffset="15230.384">25664 16485 381 0,'0'0'94'15,"0"0"-5"-15,0 0 6 16,0 0-3-16,0 0-46 16,0 0 9-16,-15-130-17 15,38 109-25-15,6 8 2 0,13 3-8 16,14 10-7-16,2 0 0 15,6 18 0-15,-11 8 1 16,-10 6 7-16,-18 2-8 16,-21 4-12-16,-4 2 0 15,-27 0 12-15,-27-4 10 16,-17-6 2-16,-3-2-6 16,8-12 2-16,5-3-2 15,26-12-5-15,10 5 3 16,21-6-2-16,4 0 2 15,0 0 15-15,35 0 0 16,21-1 0-16,13-8-8 16,3 8-4-16,-3 1-7 15,-20 0 0-15,-13 0 0 0,-23 1-36 16,-13 3-157-16,-11 2-228 16</inkml:trace>
  <inkml:trace contextRef="#ctx0" brushRef="#br0" timeOffset="15467.225">25340 16716 789 0,'0'0'21'0,"0"0"2"15,0 0 6 1,0 0-14-16,0 0 0 0,0 0-2 15,559 42-7-15,-486-38-5 16,-26 0 1-16,-18-4-2 16,-20 0-43-16,-9 0-106 15,0 0 21-15,-27 0-136 16</inkml:trace>
  <inkml:trace contextRef="#ctx0" brushRef="#br0" timeOffset="15747.092">25890 16904 506 0,'0'0'154'16,"0"0"-134"-16,0 0-6 15,0 0-9-15,0 0-5 16,0 0 9-16,-18 104 0 16,5-79-4-16,3-2 1 15,6-2-2-15,2-3-2 16,2-4-2-16,0-5-24 16,0-3-29-16,12-1-1 15,-4-5-78-15</inkml:trace>
  <inkml:trace contextRef="#ctx0" brushRef="#br0" timeOffset="16430.028">25926 16870 320 0,'0'0'254'15,"0"0"-229"-15,0 0-3 16,0 0 30-16,0 0-14 16,0 0-6-16,-183-24 8 15,143 24-19-15,-5 14-6 16,1 5-6-16,-6 0-2 16,6 6-7-16,8 2 0 15,0 3 0-15,17 2-1 16,5-1-1-16,14 5 2 15,0 0-6-15,12 0 3 0,17-6 3 16,2 1 16-16,9-10-8 16,-3-6 0-16,11-8 1 15,-4-7 1-15,1 0-4 16,1 0 2-16,-4-22 4 16,-1-6 24-16,-1-6-2 15,-11-4-22-15,-11-7-11 16,-3-5 1-16,-4 10 1 15,-6 9-3-15,-3 4-43 16,-2 18-130-16,-2 4-98 16</inkml:trace>
  <inkml:trace contextRef="#ctx0" brushRef="#br0" timeOffset="17040.358">25382 17011 192 0,'0'0'74'16,"0"0"3"-16,0 0-12 15,0 0 8-15,0 0-26 16,0 0-2-16,-263-3 9 15,216-11-28-15,-7-1 2 16,-6-6-6-16,-9-3-15 16,-6-6 7-16,-8 0 6 15,-6-4 4-15,2-4-5 16,3 2-11-16,-3 6-8 16,8 2-17-16,6 1-85 15,11 4 16-15,4 1 48 16,13 4-10-16,9-2 48 0,9 1 0 15,8-1 70-15,3 0-45 16,-1-2 6-16,-4 3 21 16,1-2-30-16,5 3-1 15,-1 2 7-15,5 4-11 16,0 4 17-16,9 3 6 16,0 2-17-16,-1 3-13 15,3-3-10-15,-5 3-5 16,1 0-63-16,0 0-85 15,-3 9 57-15,5-5-231 0</inkml:trace>
  <inkml:trace contextRef="#ctx0" brushRef="#br0" timeOffset="17479.692">24083 16368 247 0,'0'0'111'0,"0"0"-80"0,0 0 16 16,0 0-8-16,0 0 12 15,0 0-23-15,-299 19 23 16,277-19 16-16,13 0 2 16,7 0-16-16,2 0-37 15,0 0-8-15,0 0 4 16,0 0 1-16,0 0-8 16,0 4-5-16,0-4-1 15,0 6-11-15,2 6 9 16,7 4 3-16,13 8 2 15,5 6 1-15,4 2-1 16,9 5 9-16,-11-6-1 16,0-1-6-16,-9 1-4 15,1-8 1-15,-13 6-1 0,1-3-52 16,-9-10-109-16,2-7-95 16</inkml:trace>
  <inkml:trace contextRef="#ctx0" brushRef="#br0" timeOffset="20030.949">3277 17187 214 0,'0'0'30'15,"0"0"-30"-15</inkml:trace>
  <inkml:trace contextRef="#ctx0" brushRef="#br0" timeOffset="20104.209">3277 17187 129 0,'-147'111'0'0</inkml:trace>
  <inkml:trace contextRef="#ctx0" brushRef="#br0" timeOffset="20857.305">2860 17600 395 0,'0'0'79'0,"0"0"-74"16,0 0 36-16,0 0 6 0,0 0-16 15,0 0 1-15,-37 14-4 16,37-14-6-16,0 0-4 15,0 0-7-15,0 0 5 16,0 0-1-16,0 0 1 16,11-6 8-16,11-10-1 15,9-6-10-15,9-2-9 16,18-6 0-16,15-6-4 16,17-1 0-16,7 2 1 15,0 0 0-15,-9 5-1 16,-7 2 1-16,-14 11 0 15,-9-2-2-15,-13 5 0 0,-12 5-4 16,-16 4 1 0,-5 2-8-16,-12 3 0 0,0 0 2 15,0 0-51-15,-14 7-16 16,-13 9-28-16,-4 2-71 16</inkml:trace>
  <inkml:trace contextRef="#ctx0" brushRef="#br0" timeOffset="21405.858">3135 17706 424 0,'0'0'122'16,"0"0"-87"-16,0 0-7 0,0 0-2 15,0 0-25 1,0 0-1-16,-41 2 0 0,26 7 0 16,4-6 4-1,1-3-3-15,4 0 0 0,4 0 19 16,0 0 21-16,2 0 3 16,0 0-19-16,0 0-14 15,0 0-11-15,0 0 3 16,10-2-3-16,24-14 18 15,17-6-13-15,22-8-3 16,26-6-1-16,22-8 0 16,14 0-1-16,6-1 0 15,-14 9 3-15,-27 13-3 16,-29 5-25-16,-28 6-35 0,-26 12 24 16,-17 0 15-16,0 0 9 15,-9 0 9 1,-15 9-10-16,-3 3-50 0,4 1-215 15</inkml:trace>
  <inkml:trace contextRef="#ctx0" brushRef="#br0" timeOffset="33808.682">25382 17681 486 0,'0'0'39'0,"0"0"-16"16,0 0 36-16,0 0-14 16,0 0-10-16,0 0-6 15,0 0 34-15,118 9-62 16,-118-9 7-16,0 4-7 16,0-4 3-16,0 4 2 15,0 2-4-15,0 2-2 16,0 10 2-16,0 4-1 15,0 10 6-15,-18 7 6 0,-6 6-5 16,1-1-6 0,-1 3 6-16,-10-13-7 0,1-6 0 15,-5-6 9-15,-5-10-3 16,1 2 3-16,5-6-3 16,1-2-6-16,7 3 5 15,9-3-5-15,7-3 0 16,-3-3 0-16,7 4 1 15,5-4 6-15,-4 0-4 16,8 0 4-16,0 0-8 16,0 0 0-16,8 0-21 15,21 4 13-15,6 6 8 16,14-2 15-16,2 1-9 16,5-3 2-16,0-3-8 15,-7 1 0-15,-12 2 0 0,-12-6 7 16,-9 0-5-16,-7 0 3 15,-9 0-5-15,0 0-3 16,0 0-65-16,0 0-116 16</inkml:trace>
  <inkml:trace contextRef="#ctx0" brushRef="#br0" timeOffset="34095.189">25886 17829 627 0,'0'0'40'0,"0"0"-35"15,0 0 82-15,0 0-12 16,0 0-49-16,0 0-15 15,100 0-9-15,-71 26 2 16,0 10 0-16,-2 4 1 16,-4 6-1-16,0 0-1 15,2-6-3-15,-10-10-58 16,5-14-104-16</inkml:trace>
  <inkml:trace contextRef="#ctx0" brushRef="#br0" timeOffset="34296.545">26173 17838 738 0,'0'0'26'0,"0"0"-22"0,0 0 25 16,0 0-3-16,0 0 22 16,0 0 18-16,-266 201-35 15,202-135-11-15,6 1-16 16,9-13 0-16,14-4-4 15,10-12-61-15,19-16-61 0,6-21-82 16</inkml:trace>
  <inkml:trace contextRef="#ctx0" brushRef="#br0" timeOffset="34859.223">26657 17798 529 0,'0'0'36'16,"0"0"-33"-16,0 0 41 15,0 0-4-15,0 0 3 16,0 0 0-16,233 4 5 15,-206 11-14-15,-9 5 7 16,-5 5-23-16,-11 14-15 0,-2 9 4 16,-27 7 1-1,-23 6 7-15,-20-9-2 0,-3-10-8 16,2-12-1-16,13-6-4 16,15-7-4-16,14-8 0 15,18-5 3-15,9 1 0 16,2-5-8-16,15 0-6 15,30 0 15-15,13-5 9 16,11 5-9-16,-2 0 0 16,-7 0 0-16,-11 0 1 15,-11 0 0-15,-9 0-1 16,-4-6-38-16,-6-5-84 16,6-7-258-16</inkml:trace>
  <inkml:trace contextRef="#ctx0" brushRef="#br0" timeOffset="35139.496">27509 17927 587 0,'0'0'68'15,"0"0"-15"-15,0 0 75 0,0 0-57 16,0 0-51 0,0 0-12-16,77 0-3 0,-46 22-5 15,0 10 0-15,-2 4 1 16,-10-2-1-16,2-6 0 16,-15-6-20-16,1-6-77 15,0-11-63-15,0-5-194 16</inkml:trace>
  <inkml:trace contextRef="#ctx0" brushRef="#br0" timeOffset="35329.15">27748 17905 560 0,'0'0'96'0,"0"0"-81"16,0 0-1-16,0 0 33 15,0 0-15-15,0 0-1 0,-196 156 19 16,147-108-19-16,9 1-5 15,9-3-16-15,6-11-5 16,9-2 0-16,12-9-5 16,4-4-59-16,0-6-95 15,29-13-30-15</inkml:trace>
  <inkml:trace contextRef="#ctx0" brushRef="#br0" timeOffset="35691.896">28022 17905 623 0,'0'0'20'0,"0"0"-14"16,0 0 82-16,0 0-28 16,0 0-19-16,0 0 22 15,323-26-26-15,-280 44-14 16,-19 2-3-16,-17 6-12 15,-7 12-8-15,-18 6 0 16,-38 8 4-16,-13-2 11 16,-4-5-4-16,1-5-4 15,15-4-6-15,18-10 4 16,15-4-5-16,15-8 0 16,9-4-8-16,0 0-3 0,0-3 4 15,29 6 7 1,18-3 11-16,15-1-4 0,3-4-7 15,-3-3 4-15,-4 1-4 16,-5-3-28-16,-1 0-82 16,-13-10-200-16</inkml:trace>
  <inkml:trace contextRef="#ctx0" brushRef="#br0" timeOffset="36091.659">29055 18274 783 0,'0'0'54'16,"0"0"10"-16,0 0 30 15,0 0-55-15,0 0-26 16,0 0-13-16,177-76-2 15,-148 77 0-15,-7 22-17 16,-9 3-50-16,-13-2-104 16,0 0-49-16,-17-4 47 15,-14-6 158-15,0-7 17 16,-5-2 17-16,4-5 64 16,8 0 34-16,6 0-32 15,7 0-11-15,5 0 0 0,6 4-16 16,0-4-30-16,0 8-26 15,0-2-5-15,2 10 5 16,15 4 10-16,10 3 4 16,4-2-14-16,5-3-75 15,1-3-80-15,4-8-149 16</inkml:trace>
  <inkml:trace contextRef="#ctx0" brushRef="#br0" timeOffset="36508.316">29818 18452 482 0,'0'0'50'0,"0"0"-28"16,0 0 48-16,0 0-25 15,0 0-22-15,0 0 31 0,259-134 7 16,-255 112-22-16,-4-2 15 16,0 0-35-16,-33 2-6 15,-19-2-13-15,-15-1-1 16,-11 7-15-16,3 4 0 15,12 6-3-15,16 8 11 16,22 5 4-16,25 33-12 16,0 13-13-16,35 11-9 15,15 5 38-15,8-1 11 16,0-12-11-16,-8-10-4 0,-17-7 4 16,-11-10 17-16,-20-10 9 15,-2-8-6-15,-15-4-8 16,-23-1 38-16,-3-4 1 15,8 0-26-15,11 0-7 16,13 0-8-16,7-4-6 16,2-18 8-16,0-11-12 15,2-1-4-15,27-6 2 16,14 0 2-16,15 2-5 16,11-4-53-16,2-4-43 15,-9-4-66-15,-8 2-139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5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312 7219,'3'-3'754,"-1"2"-41,0-1-40,-1 2-39,1-1-38,-1 1-37,1 0-35,-2 1-35,2 1 389,-1 1-124,-1 2-118,0 0-108,-1 1-100,0 0-91,0 1-82,-1 1-75,0-1-64,0 1-58,0 0-47,0-1-40,0 3-59,-3 11-276,4-16 238,0 107 440,0-35-156,0-22-96,1-1-59,-1-1-75,1-4-89,0-52-323,0 1-40,0-2-214,0 1-42,-2-7-1895,0 6 1560,-1 2 486,1 0 35</inkml:trace>
  <inkml:trace contextRef="#ctx0" brushRef="#br0" timeOffset="-1168.06">201 703 8532,'-1'-1'755,"-1"1"-44,1-1-43,-1 0-42,1 0-40,0-1-39,0 1-39,0 0-37,1-1-35,-1 1-36,0-3 301,0 1-126,1-1-116,0 0-107,1 0-99,-1-1-89,1 0-79,1 0-72,-1 0-61,1 0-53,0 0-44,3-5-241,4-8-351,-5 11 449,1 0 50,0 0 82,-2 4 116,-1-1 38,1 1 44,0-1 48,0 1 53,-1 0 57,1 0 62,0 1 67,9-8-320,4-1-46,-5 5-28,0 0 1,-1 0-1,2 1 0,7-2 65,7 3-132,-13 9 73,-13-5 58,1 1 0,0 0 0,-1 0 0,1-1 0,-1 1 0,1 0 0,-1 0 0,0-1 0,1 1 0,-1 0 0,0 0 0,1 0 0,-1 0 0,0 0 0,0 0 0,0-1 0,0 1 0,0 0 0,0 0 1,-7 30 65,0-12-83,-6 12 93,-13 45 234,19-49-284,4-13-52,0-1-33,1 0-38,0 0-43,1 0-49,1-1-53,18-23 109,-1-1 44,1-2 39,-1 0 35,16-17 72,-2-3 91,-18 19-26,-1-1 1,0-1 0,-2 0-1,0 0 1,2-7-122,6-24 216,-20 42 87,-1 2-37,0 1-36,0 0-34,-3 2 105,-2 2-110,0 4-93,0 3-78,-1 2-61,1 2-45,-16 34-322,17-26 285,4-9 95,2-2 40,0 0 47,2-1 56,1-1-231,0 1 36,4 6 7,1 1 79,14 16 69,-13-23-97,0-1-48,2 1-96,1-1-114,-5-4 88,0-1-37,0 0-43,0-1-44,0 0-48,0 0-51,1-1-54,-1 0-58,0-2-61,1 1-64,-1-1-68,1-1-69</inkml:trace>
  <inkml:trace contextRef="#ctx0" brushRef="#br0" timeOffset="-736.062">926 584 8996,'-2'0'758,"0"-1"-66,1 1-63,0 0-60,0 0-58,1 0-56,0 0-52,1 0-51,0 0-47,0 0-46,1 0-43,-1 1-41,1-1-37,1 0-36,2 0 6,-1 0-101,1 1-52,0-1-45,0 0-36,5 1-198,14 0-528,-17-1 651,-1 0 67,-1 1 87,-1-1 115,-2 0 16,0 0 37,-1 0 40,0 0 43,1 0-511,-1-1 93,1 1 34,2 0-82,-1 0 113,1 0 93,-1-1 73,1 1 55,7-1 316,-7 0-260,1 0-94,-3 0-69,1 0-45,0 1-81,-1-1-83,1 0-93,0 0-105,-2 0 159,0 0-35,1 1-37,-1-1-38,1 0-40,-1 1-42,0-1-43,1 0-45,-1 0-47,0 0-48,1 0-50,-1 0-52,0 0-53,0 0-56,1 0-56,-1 0-59</inkml:trace>
  <inkml:trace contextRef="#ctx0" brushRef="#br0" timeOffset="-467.121">975 489 8052,'-1'-2'699,"-1"-1"-41,0 1-39,0 0-38,1 1-38,0 0-37,-1-1-34,1 2-35,-1-2 340,1 2-123,-1 1-115,2 0-105,-1 1-97,1 0-87,-1 1-80,1 1-70,1-1-60,-1 2-54,0-1-43,1 1-34,0 24-659,-1-23 635,0-1 52,-1 1 72,-1-1 104,2-3-10,-2 0 34,1 0 37,0 0 39,-2 6-566,1 1 116,0-1 103,0 1 91,0-2 69,1 1 49,-1-1 42,1 0 35,-1 8 220,-1 20 615,2-24-729,1-1-56,0 1-72,0 0-98,1 0-119,-1-5-7,0-1-38,1 0-19,-1 0-34,1 0-35,-1 0-38,1 0-39,-1 0-40,1 0-44,0 0-44,0 0-47,-1-1-48,1 1-50,0 0-52,0 0-53,0 0-57,0 0-57,1 0-59</inkml:trace>
  <inkml:trace contextRef="#ctx0" brushRef="#br0" timeOffset="1690.936">1022 48 5923,'-2'-1'1066,"1"0"-58,-1 0-55,1 1-55,-1-1-53,1 1-53,-1 0-50,0 0-50,1 0-49,-1 0-46,0 0-47,0 1-43,0-1-44,0 1-42,1-1-41,-1 1-39,0 0-38,-1 0-37,1 0-35,0 0-35,-2 1 99,0 1-121,-1 0-112,1 0-102,-1 1-90,1 0-81,0-1-21,0 0-43,-4 4-383,0 1-86,-10 10-1116,13-13 1323,-1 1 45,1-1 53,0 1 81,0-1 99,0 1 117,1-2 125,1 0 98,-1 0 108,1-1 118,1-1-106,0 0 33,1-1 33,-1 1 37,1-1 35,-1 1 39,1-1 38,0 1 41,-94 91-435,0 3 34,-229 221 210,155-171-204,81-78-76,-1-5-42,90-64-239,0 1-38,1-1-431,0-1-275,1-1-629,-1 1 629,0 0 391,-1 1 151,1 0 50,-1 0 120,0 0 47,1 0 53,-1 0 60</inkml:trace>
  <inkml:trace contextRef="#ctx0" brushRef="#br0" timeOffset="2948.965">99 892 5603,'0'1'1266,"0"0"-91,0 1-90,-1-1-87,1 1-84,-1 0-80,1 0-79,-1 1-76,0-1-72,1 1-70,-1 0-67,0 0-64,0 0-62,0 0-59,0 0-56,0 0-52,0 2-32,-1-1-68,1 0-62,-1 1-58,1 0-54,-1 0-47,1 0-45,-1 0-38,-1 4-263,0 0-83,-7 22-1520,6-18 1264,0-3 289,3-5 315,-1 0 37,1 0 40,-1-1 46,1 1 50,-1-1 54,1 0 59,-1 1 63,1-1 68,0 0 73,0-1 76,-1 1 81,1-1 86,0 0 90,-5 19-594,1-2 93,3-2 75,4-3 54,-2-14-203,0 0-1,1 0 0,-1 0 1,0 0-1,1 0 0,-1 0 1,1-1-1,-1 1 0,1 0 1,0 0-1,-1 0 0,1-1 1,0 1-1,0 0 1,-1-1-1,1 1 0,0 0 1,0-1-1,0 1 0,0-1 1,0 0-1,0 1 0,0-1 1,0 0-23,3 1 51,-1-1 1,1 1 0,0-1 0,-1 0-1,1-1 1,-1 1 0,1-1-1,0 1 1,-1-1 0,4-1-52,30-5 180,0 0-36,86-11 230,-69 11-185,-2 0 58,-1 0 94,-26 3-126,1 0 35,-1 0 39,-1 0 43,-26 4-401,0 0-46,-1 0-65,0-1-85,2 1 31,-1-1-52,0 1-59,1-1-64,-1 1 14,1-1-51,0 0-56,1 0-59,-1 0-62,1 0-66,0-1-69,0 1-72</inkml:trace>
  <inkml:trace contextRef="#ctx0" brushRef="#br0" timeOffset="4916.736">655 15 5394,'-1'-2'911,"0"1"-39,0 0-37,0 0-36,0 0-37,0 1-35,0-1-35,0 0-34,0 0-33,-1 1-33,0-2 497,-1 1-124,0 0-118,0 1-113,0-1-108,0 1-102,0 0-97,-1-1-92,1 1-87,-1 1-81,0-1-77,1 0-70,0 1-42,0-1-41,0 0-37,-4 1-203,1 1-117,-2 0-212,-1-1-102,2 1 16,-10 3-1014,9-3 998,0 0 70,1 0 102,3-1 328,0-1 37,0 2-1,-1-2 81,0 1 91,1 0 99,0 0 71,1-1 81,0 0 87,-1 1 90,1-1 98,0 0 101,0-1 108,1 1 113,-12-1-760,1 0-46,-13 3-90,6 2-52,-27 9-235,31-7 260,-1 1 39,1 0 68,19-1-278,-1 5 49,-1 4 45,-1 2 42,0 7 25,2 0 49,1-1 45,2-2 39,-4-19-14,0 0 1,-1 0 0,1-1-1,0 1 1,0 0 0,0 0-1,1-1 1,-1 1 0,0 0-1,1-1 1,-1 1 0,0-1-1,1 0 1,0 1 0,-1-1-1,2 1-8,-1-2 13,0 1 0,0 0 0,1-1 0,-1 0-1,0 1 1,0-1 0,0 0 0,1 0-1,-1 0 1,0 0 0,0-1 0,0 1 0,0 0-1,1-1 1,-1 0 0,0 1 0,0-1-1,1-1-12,26-7 82,3 0-40,-12 4-44,2 0 0,-1 2 1,19-1 1,-32 3-1,1 1 0,-1 0 0,0 1 0,0 0 1,0 0-1,0 1 0,0 0 0,6 3 1,-9-3 7,-1 0 0,0 0 0,0 1 1,-1-1-1,1 1 0,0 0 0,0 0-7,-1 0 16,0 1-1,0-1 1,0 0 0,-1 1 0,1 0 0,-1 0 0,2 3-16,-4-1 77,-1 0 1,1 0 0,-1-1 0,0 1 0,0 0 0,-1-1-1,0 1 1,0-1 0,-2 4-78,-18 22 439,17-26-342,-1 0 0,1 0 0,-1-1 0,0 0 0,-5 2-97,-37 15 382,21-14-239,0-2-40,-1-1-42,0-2-47,0 0-52,1-2-55,1-1-61,2 0-64,23 1-43,0 0 41,-2 0-121,0-1 73,-4-1-210,5 1 247,0 0-2,0 0-66,0 1-82,0-1-97,1 0 164,0 1-36,0-1-41,0 1-42,0-1-45,0 0-49,0 1-50,0-1-53,0 1-56,0-1-59,1 0-61,-1 1-63,0-1-67,0 1-70,0-1-71,0 0-74</inkml:trace>
  <inkml:trace contextRef="#ctx0" brushRef="#br0" timeOffset="16482.991">161 1928 8372,'0'-4'1139,"1"0"-96,-1 0-94,1 1-89,1 0-87,-1 1-82,1-1-79,0 1-75,1 0-72,-1 0-68,1 1-65,0-1-61,1 1-57,-1 0-54,1 0-49,0 1-48,2-1-49,1 0-95,0 1-81,1 0-66,5 0-300,10 2-465,-13-1 595,1 0 26,-6-1 227,0 1 34,0-1 38,0 0 45,0 1 49,0-1 54,0 0 119,1 0 118,-3-1-109,-1 1 35,0 0 36,1-1 36,28-4-429,-21 4 30,0 1-56,-1 0-30,0 0-62,-1 0-72,1 1-82,-2 0-5,0-1-71,1 1-76,-1 1-83,0-1-88,0 0-95,1 1-101,-1 0-107</inkml:trace>
  <inkml:trace contextRef="#ctx0" brushRef="#br0" timeOffset="16731.164">260 2041 8852,'-1'2'-9,"0"-1"34,-1 1 116,-1 0 109,-1-1 92,-1 0 167,0 0 79,-11 0 1359,10-1-1129,3 0-457,0 0-45,1 1 20,0 0-117,2-1-152,0 1-59,1 0-65,0 0-70,1 0-76,0 1-80,1 0-86,1 0-92,8 3-201,-2-1 181,14 0-583,-16-3 704,-1 0-39,1 0-43,-1 0-62,1 0-74,0 0-86</inkml:trace>
  <inkml:trace contextRef="#ctx0" brushRef="#br0" timeOffset="18286.598">1188 1722 5971,'4'-1'896,"-1"0"-44,-1 0-43,0 1-42,0-1-42,-1 0-39,0 1-39,-1-1-38,0 1-37,0-1-36,0 1-34,-1 0-33,-1-1 371,-2 1-120,0 0-114,-2-1-103,1 1-96,-2 0-86,0 1-79,0-1-70,-1 0-60,1 0-53,-4 0-48,1 1-62,-18-1-264,21-1 255,-21-3-26,-1 3 49,-11 4 41,-55 11 61,48-7-123,25-3-23,0-2-46,26 0-171,1 1 57,-2 1 53,0 1 48,0 1 41,-1 1 39,1 8 32,-1 5 113,-1 26 245,-1-36-293,1-2-48,-1-2-61,1-2-75,41-17 235,8 5-76,15 6-69,-48 4 18,0-1-1,-1 2 0,1 0 0,11 5 40,-19-6-20,0 2 0,-1-1-1,1 1 1,-1 0-1,0 1 1,6 5 20,-10-7-6,0 0 1,0 1-1,0 0 0,0 0 1,-1 0-1,0 0 0,1 1 6,-2-1 3,0 0 0,0-1 0,0 1 0,-1 1 0,1-1 0,-1 0 1,0 0-1,0 0 0,-1 1 0,1-1 0,-1 3-3,-3 24 63,-8 4 37,5-22-133,-1 0 56,-1 0 51,-1-1 43,-10 9 190,10-12-83,-1 0 0,0-1 0,0 0 0,-1-1 0,-2 1-224,-18 8 407,7-7-204,12-5-146,-1 0-35,1-2-38,-1 0-45,1 0-47,-1-1-52,1-1-55,0-1-61,-1 0-65,1-1-68,0 0-73,1-2-77,-1 0-81,1 0-86,9 2 161,2 1-67,-1-2-60,2 1-53,0-2-208,1 0-54,0 0-255,2-3-694</inkml:trace>
  <inkml:trace contextRef="#ctx0" brushRef="#br0" timeOffset="18665.305">1355 1911 5747,'-1'-2'816,"1"1"-56,0 0-55,0-1-54,0 1-51,1 0-50,0 0-47,0 1-47,0-1-44,0 0-42,1 1-41,-1-1-39,1 1-37,0 0-35,3-1 119,-1 1-153,0 1-70,1-1-61,0 0-55,1 1-60,0-1-56,2 1-77,3 1-162,6 0-153,-6-1 263,-2-1 152,-5 1 98,0-1 40,-1 0 26,0 0 34,-1 0 35,1-1 40,-1 1 40,1 0 45,-1-1 47,-1 0 49,6-1-505,1 0 67,-1 0 60,0 0 52,7 0 134,-2 0 48,16-2 360,-19 3-427,0 0-34,4-1-33,-7 1-92,1 1-40,-1-1-45,1 0-51,-1 0-56,1 0-60,-1 0-66,1-1-70,-1 1-75,1 0-81,-1-1-85,1 0-91,-1 0-95,0 0-100</inkml:trace>
  <inkml:trace contextRef="#ctx0" brushRef="#br0" timeOffset="19024.672">1577 1814 3105,'-2'-2'1001,"0"1"-61,0-1-56,0 0-56,0 0-53,0-1-52,0 1-49,0 0-48,1-1-45,-1 1-44,1 0-42,-1-1-39,1 1-38,-1 0-36,0-2 284,1 2-349,0 0-34,-1-1 191,1 2-104,0 1-83,1 4 54,4 13 71,-3-7-683,1 1 65,-1-1 61,1 1 55,-1-1 53,1 1 47,-1-1 42,0 1 38,1 8 155,0 0 81,0 0 49,2 26 568,-2-18-423,0-11-261,-1 1-67,0 0-83,1-1-99,-1 1-118,0-9 6,0 0-36,0 0-38,0 0-39,0 1-41,-1-1-45,2 2-171,-1 1-87,0 0-92,1-1-96,-1 1-101,1-1-107,0 1-111,0-1-116</inkml:trace>
  <inkml:trace contextRef="#ctx0" brushRef="#br0" timeOffset="19500.017">2012 1617 8916,'2'-2'788,"1"2"-62,-1 0-59,-1 0-57,1 0-54,0 1-54,-1 0-49,0 1-48,0 0-46,1 0-43,-2 1-42,1 0-38,0 0-37,0 0-33,0 5 70,-1-2-126,1 1-61,-1 0-51,0 0-43,0 7-111,-2 18-315,2-19 350,0-6 117,-1-1 50,1-1 58,0 0 67,1-1 77,-1-1 85,2 22-464,0-1 90,-2 1 75,1 0 60,-2 5 77,-2 54 442,1-47-394,0-9-107,1 0-75,-1 0-97,1 0-116,1-14 37,0 0-37,0-1-40,0 1-42,0 0-45,1-1-47,0 1-51,-1-1-52,-1-13 199,1-1 48,-1 0-96,0 0 161,1-1-171,1 1 149,-1 0-32,1 0-68,-1 1-131,1-1 147,-1 1-37,0-1-40,0 1-45,0-1-48,0 1-51,0 0-54,0-1-59,0 1-61,0 0-66,-1-1-68,1 1-71,-1 0-77,0-1-78</inkml:trace>
  <inkml:trace contextRef="#ctx0" brushRef="#br0" timeOffset="20549.39">775 2419 6979,'6'-5'1103,"-1"0"-63,1 0-62,0 0-59,0 0-60,0 0-56,1 0-56,-1 0-54,0 0-53,1 0-51,-1 0-49,1 1-48,0-1-47,0 0-44,0 1-44,-1-1-42,1 0-41,1 1-38,-1-1-38,0 1-36,0-1-34,0 1-33,8-5 2,0-1-113,0 1-101,0 0-90,0 0-77,1 0-86,0-1-59,11-6-384,18-12-606,-27 16 838,1-1 40,0 0 76,0-1 90,-10 7 237,1 0 38,-1 0 42,0 0 45,0-1 49,0 0 51,-1 1 56,1-1 59,-1 0 63,1 0 65,-1-1 70,0 1 73,0 0 77,-1-1 79,43-46-626,24-18-3,4 4 86,50-32-86,92-51 73,-71 56-93,-34 22-61,-3 0-76,-114 76-19,1-1 92,0-1-34,0 1-15,0-1-38,0 0-46,1 1-54,-1-1-76,-1 0-74,1 1-81,0-1-91,0 0-98,0 1-106,0 0-114,0-1-124</inkml:trace>
  <inkml:trace contextRef="#ctx0" brushRef="#br0" timeOffset="21214.099">2024 1197 6035,'2'-11'790,"0"0"-48,2 2-47,0 0-45,2 2-45,0 0-42,1 1-41,1 1-41,0 1-37,1 0-37,0 2-36,1-1-34,11 1 241,1 3-119,-4 1-169,0 1-64,0 1-56,-1 2-51,3 2-36,-2 1-54,6 6-67,-7 2-65,-11-8-319,-2 0 67,0 0 62,0 0 61,-1 0 57,0 0 55,-1 0 51,0-1 49,-1 1 47,0 0 42,-1-1 41,0 1 38,-1 8 248,-1 0 116,-1-4-35,-2 0 49,-3 9 433,-20 27 1367,17-35-1670,0 0-62,4-5-263,-1 0-36,0-1-43,0 0-46,0 1-52,0-1-57,-1-1-61,1 1-66,-1 0-71,0-1-77,0 1-81,0-1-86,0 0-91,0 0-95,0-1-101,0 1-106,3-3 184,0 0-49,0 0-53,0 0-53,0 0-55,1 0-57,-1 0-58,0-1-59,1 1-60,-1-1-63,1 1-64,-1-1-64,1 0-68,0 1-67,0-1-70,-1 0-71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43 104 8276,'-8'-4'1026,"2"1"-111,0 1-106,1 0-100,0 2-95,1-1-90,1 2-84,1-1-77,0 2-74,1-1-66,0 1-62,1 1-56,1-1-51,0 1-44,1 0-40,0 0-34,4 5-186,17 7-536,-15-11 595,1-2 70,-2-1 92,0-1 59,1-1 68,-1-1 77,6-2-69,0 1-116,1-1-97,1 1-81,-2 0-28,0-1-37,29-7-678,-25 5 556,2-2 12,-7 2 206,-1 0 69,-1-1 83,-1-1 96,-1 0 110,-2-1 124,-3 4-112,0 0 36,-1-1 37,0 1 40,-10-4 223,-1 2-52,0 2-50,-1 1-48,-1 2-46,0 2-44,1 0-41,-1 2-41,-1 1-37,1 2-36,-10 6 56,1 4-118,1 3-100,7-2-60,1 1-46,0 10-123,6 0-54,5-24 246,0 1 0,0-1 0,1 1 0,-1-1 0,1 1 0,0-1 0,0 0 0,0 1 0,0-1 0,0 0 0,1 0 0,0 0 0,-1 0 0,3 2 45,-1-1-45,0-1 0,0 1-1,0-1 1,1 0 0,-1 0-1,1-1 1,0 1 0,2 0 45,13 7-269,27 6-299,-29-12 327,2-1-73,0 0-81,-3-2-12,0 0-84,0-1-98,0 0-112,0 0-124,-9-1 362,1 1-36,0 0-38,0 0-39,0-1-41,0 1-43,-8 0 648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169 217 2465,'-4'-3'1140,"1"1"-66,0 0-64,0 0-63,1 0-61,0 0-59,0 0-58,1 0-55,-1 0-55,1-1-52,1 1-50,-1 0-49,1 0-48,0 0-44,0 0-44,0 0-43,1 0-39,0 0-39,0 0-36,0 0-35,2-2 81,0 1-119,1-1-105,1 0-91,0 1-78,1 0-63,2-1-143,17-5-801,-14 5 700,0 2 140,-6 1 197,0 1 37,0-1 45,0 0 59,1 1 69,-1 0 74,-1 0 82,1 0 88,-1 1 97,0 0 103,22 6-564,-5 4 50,-4 4 40,-5 3 34,-1 15 115,-10-27-172,0 1 0,-1 0 0,0-1 0,0 1 0,0 0 0,-1-1 0,-1 3-55,-7 24 215,-7-1-40,3-13-94,-3-1-36,2-6-41,-2-2-35,-1-2-38,-1-3-43,12-2 231,-1-1-51,0-1-49,0 0-41,-3 0-82,0-1-68,0-1-52,2-1-37,8 2 237,-1 0 0,1 0-1,0-1 1,-1 1 0,1 0-1,-1 0 1,1 0 0,-1 0-1,1 0 1,0-1 0,-1 1-1,1 0 1,-1 0 0,1-1-1,0 1 1,-1 0 0,1 0-1,0-1 1,-1 1 0,1-1 0,0 1-1,0 0 1,-1-1 0,1 1-1,0 0 1,0-1 0,0 1-1,0-1 1,-1 1 0,1-1-1,0 1 1,0 0 0,0-1-1,0 1 1,0-1 0,0 1-1,0-1 1,0 1 24,3-5-196,3 1 34,2-1 41,4-1 52,-1 2 54,1 1-1,-1 0 0,1 0 1,0 1-1,-1 0 1,1 1-1,6 1 16,17 1 27,-1 5 77,-13 1 11,-2 0 47,-1 3 54,-2 2 60,-2 2 66,-2 2 74,-3 2 79,-3 3 86,-19-8-367,0-1 53,6-7-59,-1 0-1,1 0 0,-1-1 0,0 0 1,-6 2-208,-11 2 412,-2-1-85,13-5-214,0 0-43,2 0-48,0-1-39,0 0-40,-1-1-46,1 1-49,-1-1-52,1 0-57,-1-1-60,1 1-63,-1-1-68,0 1-71,1-1-75,-1 0-79,1-1-82,0 1-86,0 0-89</inkml:trace>
  <inkml:trace contextRef="#ctx0" brushRef="#br0" timeOffset="1353.081">604 94 5074,'-6'-4'921,"0"-1"-41,0 0-41,-1 1-41,1 0-38,0-1-38,-1 1-38,1 0-36,-1 1-36,0-1-34,1 0-35,-1 1-33,-7-4 415,0 1-124,3 2-276,0 0-63,0 0-59,0 1-57,0 0-54,0 0-51,0 1-49,0-1-45,-1 2-42,1-1-40,0 1-38,-1 0-33,-11 0-99,1 2-102,3 0-31,0 2-42,4-1-93,1 1 1,-1 1-1,1 1 1,-13 5 372,2 2-378,2 2 106,10-5 180,1 1 52,0 0 58,0 1 64,1 1 71,1 0 78,-1 2 85,2 0 91,1-2-466,0 1-1,2 0 0,-6 14 60,7-12-53,0 1 0,1-1-1,0 1 1,2 0 0,-1 0-1,2 0 1,1 1 0,0-1-1,1 6 54,1-6-47,0 0-1,1-1 0,1 1 0,0-1 0,3 6 48,-1-8-28,-1-1 1,2 1-1,0-1 1,7 10 27,12 10-11,5-5 35,3-4 40,5-6 46,4-6 49,3-6 55,-11-2-294,1-1 54,1-2 50,1 0 44,9-3 66,-1-2 47,23-8 161,-4-6 59,-50 14-284,0-1 0,-1 0 0,0-1 0,0-1-1,0 0 1,-1-1 0,-1-1 0,0 0 0,0 0 0,3-5-117,12-20 251,-6-5-36,-7-5-45,-7-5-57,-6 31-45,-1 1 0,0 0 0,-4-16-68,-4-5 27,3 18-67,-2 1-54,-1-1-66,-2 2-78,4 7 45,-1 1-39,0 0-41,-1 0-43,0 1-47,-1 0-50,-1 1-52,1 1-56,-2 0-58,0 0-61,0 1-65,-1 1-67,0 1-69,-1 0-74,-1 2-76,1 0-78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7876,'-1'1'1180,"0"0"-73,0-1-73,0 2-71,0-1-67,0 0-68,0 1-64,0-1-62,1 1-62,-1 0-58,0 0-58,1 0-54,-1 1-54,0-1-50,1 0-50,-1 1-48,1 0-45,-1 0-43,1 0-42,-1 0-39,1 0-38,0 0-36,-1 3-75,1 1-120,-1 0-105,1 1-90,0-1-73,-1 1-64,1 0-43,1 17-1350,-1-14 1126,0-1 77,1-4 395,-1-1 41,0 0 25,0 1 64,1-1 74,-1 0 80,0 0 88,0 0 96,1-1 105,-1 0 111,0-1-32,0 0 67,0-1 69,0 1 71,1 2-755,-1 1 38,1 0 37,-1-1 34,2 6 6,-1 1 102,1-2 79,0 1 58,7 25 517,-5-22-440,-2-6-156,1 0-37,-1-1-44,0 1-51,1 0-62,-1-1-69,1 1-77,0 0-84,-1-1-93,1 1-100,0 0-109,-1-1-115,0-2 170,0 1-59,0-1-63,0 0-65,-1 0-68,1 0-69,0 1-73,0-1-75</inkml:trace>
  <inkml:trace contextRef="#ctx0" brushRef="#br0" timeOffset="299.438">210 28 6899,'8'-6'624,"2"0"-60,1 1-52,2 1-45,3 0 44,1 2-45,35 2 795,-18 10-193,-19 2-248,-10-2-235,-5 2 73,-5 2 87,-5 3 98,1-9-917,-2 0 74,1-1 63,-1 0 53,-11 5 229,-32 11 677,36-18-760,0 0-73,8-2-122,-1-1-42,0 0-46,0 0-55,0 0-58,0 0-65,0-1-71,0 1-76,0-1-83,0 0-89,0 0-93,0 0-101,1-1-106,-1 1-111,0-1-118,0 1-124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428 162 7780,'2'-9'847,"0"0"-46,-1 1-44,-1-1-45,1 2-42,-2-1-41,0 1-41,0 0-39,0 0-39,-2 0-36,1 1-36,-1 0-35,-4-5 304,-1 1-126,-2 1-115,0 1-108,-2 1-97,-1 1-89,-1 1-80,-1 0-70,0 1-62,-1 2-53,-2-1-66,-2 2-44,-1 0-169,-1 2 1,0 0-1,-5 2 372,-4 2-286,18-2 212,1 0 32,0 0 37,1 1 43,0-1 47,1 1 51,1 0 56,0 1 61,5-4-281,1 0-1,0 1 1,0 0 0,0-1 0,0 1 0,0 0 0,0 1 0,1-1 0,-1 0 0,1 1 0,-1 0 0,1-1 0,0 1 0,0 0 0,0 0 0,1 0-1,-1 0 1,1 0 0,-1 1 0,1-1 0,0 0 0,0 1 0,1-1 0,-1 1 0,1 0 28,0 2-54,1 1-1,0-1 1,1 0-1,-1 0 1,1-1-1,0 1 1,1 0 0,-1-1-1,1 1 1,0-1-1,1 0 1,-1 0 0,5 4 54,12 15-282,2-2 0,1-1 1,0 0-1,1-2 0,18 11 282,-33-24-95,-2 0 48,-2-1 44,-1 0 39,-1 4 137,-6-2 105,-4-2 54,-20 1 513,14-5-576,-5-2-1,0-2-108,9 2-132,0-1-40,0-1-46,1 0-48,0 0-54,0 0-58,1-1-63,1 0-67,0 0-71,2-1-76,0 0-80,1 0-85,-6-9-1853</inkml:trace>
  <inkml:trace contextRef="#ctx0" brushRef="#br0" timeOffset="383.847">582 20 7443,'-2'7'1118,"1"0"-83,-1-1-83,1 1-79,-1 0-77,1 0-75,0 0-74,0-1-70,0 1-69,0 0-68,0 0-63,0 0-63,0 0-61,1 0-58,-1 0-55,1 0-55,-1 1-51,1 1-72,0-1-66,0 0-64,0 1-60,0-1-57,0 1-52,1-1-49,-1 2-137,1 0-58,0 1-54,0-1-45,0 2-189,1 0-46,0 3-230,1 6-625</inkml:trace>
  <inkml:trace contextRef="#ctx0" brushRef="#br0" timeOffset="638.461">539 243 6803,'1'-4'1224,"0"0"-100,1 0-97,0 1-95,0 0-89,0 0-88,1 0-84,-1 1-80,1-1-77,1 1-74,-1 0-72,1 0-66,-1 0-64,1 0-62,1 0-56,-1 1-55,3-1-65,0 0-117,1 0-103,0 0-90,2 1-161,0-1-86,2 1-193,6-1-456,0 0 21,-7 0 475,-2 1 203,0-1 100,-2 1 162,0-1 100,-1 0 114,-3 1 63,-1 0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15 221 8452,'-3'-8'881,"0"1"-52,0-1-48,1 1-50,1-1-46,0 1-46,0 0-45,1 0-42,0 0-43,1 0-40,0 0-39,0 0-38,1 1-36,0-1-36,4-5 220,0-1-125,3 2-115,0 0-104,1 1-93,1 0-84,1 1-72,1 1-63,1 1-51,14-6-260,-17 9 135,0 1 1,1 0-1,-1 1 0,12-2 292,2 3-339,-10 2 181,0 0 53,0 2 64,-1 1 75,0 1 84,-1 1 97,-1 1 105,-1 2 117,5 9-476,-4 3 52,1 11 65,-11-22-38,0 1-1,0-1 1,-1 1 0,0-1 0,-1 1 0,0 10-40,-7 23 26,1-22-67,-1-1-46,-1 0-56,-2 0-64,-2-2-73,0-1-80,19-26 273,7-10-67,1 0 35,0 0 36,0-1 34,15-21 48,-3-1 121,-3-1 111,-4-2 102,-6-1 91,-7 0 82,-31 53-317,2 3-45,1 2-40,1 2-38,-6 11-26,3 3-60,6 3-47,4 1-32,11-25 65,0 0 0,0 0 1,1 0-1,0 0 0,1 1 0,0-1 0,0 0 1,1 0-1,0 0 0,1 7 34,13 24-117,-12-32 103,1-1 0,1 0 0,-1 1 0,1-1-1,3 2 15,-2-1 7,1-1-1,1 0 0,-1 0 0,8 4-6,1-1-200,0-1 68,1 0 60,0-1 51,8 2 62,0-2 61,-4-2 55,0-1 1,1-1 0,1-1-158,15-1 125,-6-2-125,-16-1-50,-1 0-40,1 0-44,0-1-50,-1 0-54,0-1-59,0-1-65,0 0-69,0-1-73,-1 0-80,0 0-83,-1-1-89,0-1-94,0 0-98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2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6259,'3'-1'892,"0"-1"-35,0 1-34,0 0-35,1-1-34,-1 1-32,3-2 624,1 1-126,-1 0-120,1-1-118,0 1-112,0 0-108,0 1-104,0-1-100,1 0-94,-1 1-91,1 0-85,0-1-83,-1 1-77,0 0-78,-1 1-45,0-1-42,1 0-40,-1 0-38,1 1-35,6-1-248,-5 0 103,0 0-38,8 0-429,3 0-286,10 0-687,3-1-186,-11 1 734,-3-1 314,-10 2 490,1-1 41,-2 0 94,0 0 35,0 1 39,0-1 41,0 0 44,0 0 48,0 0 50,0 0 52,-6 5-1432,-6 3 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3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32 2881,'-2'2'823,"-2"0"-74,-1 1-67,-1 0-63,0 0-56,0 0-51,-1 1-45,-1-1-40,-4 3 194,1 0-66,-15 9 952,22-11-838,5-1 91,1-2-332,3-1 41,2 0 46,1-1 52,6-1-602,-1 0 54,0 1 51,0-1 44,1 1 39,-1-1 34,14-1 266,48-5 1055,-42 4-936,-15 1-317,0 0-62,0 1-74,-1-1-89,-6 1-62,0 0-42,0-1-47,0 1-49,0 0-52,0-1-57,0 0-58,-1 1-63,1-1-65,0 0-69,-1-1-72,1 1-75,-1-1-79,0 1-81,0-1-86,1 0-87,-11-1-4269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6:3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70 8676,'-4'-7'853,"0"0"-46,-1 1-43,0 0-43,0 1-43,0 0-39,0 0-41,-1 1-37,0 0-38,1 1-37,-2 0-34,1 0-34,-7-2 319,0 2-121,-1 1-114,0 1-105,-1 1-96,0 1-87,0 1-77,-1 1-70,1 1-59,-1 1-52,-2 2-58,0 0-43,-38 22-457,33-15 368,-3 3 47,5-2 151,12-7 71,0-1 42,0 1 45,1-1 51,1 0 56,0 0 59,-14 17-221,3 1-34,-12 29-61,14-11-62,5 1-47,8-29 44,1 0-1,1 0 1,1 0 0,1 15 93,0-19-61,0 0 0,1 0 1,0 0-1,1 0 1,0-1-1,1 1 0,0-1 1,1 1-1,0-1 1,0-1-1,1 1 0,1-1 1,0 0-1,3 3 61,-3-4-55,0-1 0,1 0 0,0-1 0,8 5 55,-6-5-37,0 0 0,1-1 0,0 0 0,6 1 37,-3 0-177,1-2 69,1-2 61,0-2 56,8-2 95,0-3 88,-1-3 69,-3-3 47,-17 9-237,0 0 0,0 0 0,0-1 0,-1 1 0,1-1 0,0 1 1,-1-1-1,0 0 0,0 0 0,0 0 0,1-2-71,2-11 310,-6 1-84,-5 0-44,-6-1-57,-6 0-67,-30-13-303,27 20 101,8 5 25,1 0-38,-1 1-47,0 0-55,-3 0-155,-1 1-118,9 1 218,0 0-36,-1 0-37,1 1-40,-1-1-42,1 1-43,0 0-47,-1 0-47,1 0-50,0 0-53,-1 1-53,1-1-57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44:0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43 3538,'-2'0'901,"0"-1"-48,0 1-48,0-1-47,1 1-46,0-1-44,0 1-44,0 0-43,0-1-41,1 1-41,-1 0-39,1 0-39,0 0-38,-1-1-36,1 1-35,0 0-35,0 0 138,0 0-103,0 0-94,-1 0-90,0 0-83,0 1-99,-1-1-90,-1 0-81,-1 0-74,-1 1-63,-1-1-57,-2 0-46,9-1 428,1 0-43,-1 0-57,1 1-67,0 0-81,0 1-92,0-1-105,-1 1-118,0-1 208,1 0-42,-1 1-46,0-1-47,0 0-50,0 0-51,0 0-53,-1 0-57</inkml:trace>
  <inkml:trace contextRef="#ctx0" brushRef="#br0" timeOffset="1590.53">51 13 3137,'0'-3'1493,"0"0"-119,-1 1-113,0 1-110,-1-1-105,0 1-101,-1 1-96,1-1-94,-1 1-88,-1 0-84,1 1-80,0-1-75,0 1-73,-1 0-66,1 0-64,0 1-59,0-1-55,0 1-50,1-1-46,0 1-43,0 0-37,1 0-34,1 1-184,2 2-164,20 3-743,21-2 1408,0-2-54,0-1-47,1-1-39,8-1-27,0-1-34,104-6-44,-54 2 65,-51 3 34,0 1 51,16 1 142,-34 1-82,0 1 39,-35-4 101,1 1-120,-1 0-116,1 0-108,-1 0-103,0 1-98,0-1-92,0 0-85,0 0-185,-1 0-105,1 1-95,-1-1-85,0 1-272,-1 0-90,2-1 259,-1 1-35,-1 1-1078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2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35 3586,'-5'2'1020,"0"-1"-94,2 0-90,1 0-86,1-1-82,0 1-77,2-1-74,0 0-69,0 0-65,2 0-61,0-1-56,0 1-54,1-1-47,1 0-45,0 0-40,0 1-35,6-2-45,0 0-84,1 0-54,15-2-246,-12 3 220,-8 0 132,0 1 49,-2 0 60,0 0 69,3 0-213,6-2 71,7-2 67,14-4 105,-9 2-37,-14 3-85,-5 1-63,-8 2-38,-3 1-34,3-1-39,0 1-43,0-1-39,0 0-35,0 1-327,-1 0-94,1 0-85,-3 0-1066,2 0 1198,-1-1 11,1 0 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44:0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5154,'5'-1'1322,"1"1"-75,0 0-74,0-1-73,0 1-69,0 0-69,0 0-67,1-1-64,-1 1-63,0 0-61,1 0-59,-1 0-57,1-1-56,-1 1-54,1 0-52,0 0-50,-1 0-48,1 0-47,0 0-44,0 0-43,0 0-40,0 0-40,0 0-38,0 0-34,7 0-56,0 0-119,0 0-106,0 0-91,5 0-225,0 0-101,-1-1-51,25 1-1003,-31 0 1215,1 0 35,2 0-25,-1-1 88,-2 1 145,0-1 87,0 1 98,-1-1 108,0 0 122,-6 1-35,1 0 36,-1-1 35,0 1 38,0-1 39,0 1 40,-5 0-222,-1 0-50,0 0-50,0 0-49,1 0-47,-1 0-46,0 0-45,0 0-43,0 0-266,0 0-117,-1 0-114,1 0-105,0 0-101,0 1-93,0-1-89,0 2-81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44:1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2737,'-1'0'1547,"0"0"-546,1 0-198,0 0-39,-1 0-162,1 0-37,0-1-44,0 1-48,0 0-118,0-1-41,0 1-42,0 0-46,0-1-49,0 1-51,0 0-55,0-1-58,0 1-48,0 0-44,0 0-45,1-1-47,-1 1-50,0 0-50,0 0-52,0 0-55,0-1-55,0 1-57,1 0-60,-1 0-61,0 0-63,0 0-64,0 0-66,1 1-67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44:1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6435,'1'0'55,"1"-1"-66,-1 0-61,1 0-53,-1-1-49,0 1-42,0-2-316,1 1-10,2-3-818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44:2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 2625,'-2'-2'841,"0"0"-121,0 0-114,0 1-108,0 0-101,-1 0-94,1 0-86,0 1-81,-1-1-69,0 1-94,1 1-83,-1 0-69,0 0-114,0 0-63,-1 2-128,-1 1-283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7:13:25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7629 3121 297 0,'-8'-5'81'0,"6"-1"-66"16,-4-2 10-16,-1 0 9 15,1 0 10-15,-4-1-3 16,4 2-16-16,-1-1-8 15,3 0 10-15,-5 2 6 16,7 0-20-16,-5 0 7 16,2 2-9-16,-1 1 20 15,4 0-3-15,-3 0 3 16,3 3-10-16,0 0 0 0,2 0-1 16,0 0-6-16,2 0-6 15,-2-2-8-15,0 2-5 16,2 0-5-16,-2 0-3 15,9-1 13-15,9-2 10 16,11 0-6-16,15-4-3 16,17-1 3-16,19 3-4 15,12 0 1-15,12-1 0 16,10 2 0-16,6 1-2 16,9-3 0-16,0-5 1 15,0 1-1-15,-2-1-3 16,241-39 4-16,-310 41-1 0,-11 1 5 15,-3 0 3-15,-2 4-6 16,37-6 1-16,-17 2 0 16,-16 2 0-16,-5 4-3 15,-14 1 1-15,-10-2 0 16,-3 1 5-16,-1 2-5 16,-6-2 0-16,-3 2-2 15,-1 0-69-15,-1 2-34 16,-2 4 6-16,0 2-80 15</inkml:trace>
  <inkml:trace contextRef="#ctx0" brushRef="#br0" timeOffset="5382.919">25772 4159 264 0,'0'-2'126'16,"0"-2"-86"-16,-2-1 2 15,-3 2 3-15,5 0-9 16,0 2 0-16,0-1-11 16,0 0 0-16,5 2 4 15,-5-2-3-15,-5-1-6 16,3 2-9-16,-1 1-7 16,1 0-2-16,2 0 1 15,0-3 4-15,-2 3-1 16,2 0-6-16,0-1 5 15,-2-2-5-15,-5 0 0 0,3 0 0 16,-3-1 0-16,0 3 0 16,-2-3 2-16,1-1-2 15,-3 2 6-15,-1-2 4 16,8 1-3-16,-5 0 4 16,-3 0-1-16,6 2-10 15,-9-2 4-15,3 3 3 16,-1-2-2-16,-3 3-1 15,3-1-4-15,-3 2-1 16,1 2-5-16,-8 1 5 16,8 3-1-16,-36 28-3 15,40-26 4-15,-1 1 0 16,6 1 1-16,-5 0-1 0,-7 14 1 16,-3-1-5-16,4 2 0 15,3 0-2-15,1 0 4 16,7 0 3-16,-4-1-3 15,8 0-2-15,2-1 5 16,0 1 4-16,0-5-4 16,5 3-1-16,2 2 1 15,-1-3 0-15,5 0-4 16,1 0 4-16,1-2 0 16,-2-4 2-16,2 0 8 0,0-2-7 15,3-2 4 1,5 0-3-16,-6-2-4 0,3-1 2 15,4-4-1-15,-2 1 4 16,0-3 4-16,4 0-8 16,3-1-1-16,4-2 4 15,0-5-1-15,6 2 0 16,-4-1-2-16,3-3 0 16,-3-2-1-16,0 1 0 15,3 0 5-15,-5-4-1 16,-4 0 2-16,-2-4 18 15,-8-2-13-15,-1-4 0 16,-3-3 2-16,-1-2-4 16,-8-3-4-16,0-1-3 15,1-3-2-15,-3 0 0 0,-4 0-3 16,-3-2-8-16,-1-2-3 16,-6 4 4-16,-3-1-11 15,-1 3-28-15,-1 7-5 16,-8 0-13-16,7 7-50 15,-4 6-139-15</inkml:trace>
  <inkml:trace contextRef="#ctx0" brushRef="#br0" timeOffset="6898.102">29475 4359 216 0,'0'-6'185'16,"-5"-1"-157"-16,5 2 12 16,0-1 7-16,-2 0-5 15,2 0 2-15,-2 2-22 16,0-2 15-16,0 2-16 15,-6-4 13-15,4-1-10 16,0 1-13-16,-5-3 2 16,0-1 8-16,-2-3 2 15,-2 4-3-15,-1-1-6 16,-1-2-8-16,1 3-5 0,1 2-1 16,-8-1 0-16,4 2-1 15,-3 0-4-15,-1 4 4 16,2-2-2-16,1 4 3 15,-7 2-2-15,3 2-4 16,-2 2 0-16,-5 6 6 16,2 0-3-16,-2 5 2 15,0 4 1-15,2 1-4 16,2 0 3-16,4 4-3 16,-4 2 1-16,7 1-7 15,5 0 7-15,0 2 0 0,1-2-6 16,8 1 9-16,4 0-4 15,0 1 8-15,0-2-4 16,8 0 0-16,2-1-6 16,1-2 6-16,9-2 9 15,2 0 1-15,2-2 0 16,3-2-8-16,7 0 2 16,-3-4 1-16,2-2-2 15,3-2 5-15,-3 1-6 16,6-5 1-16,-8-2-2 15,-2-1-1-15,2-2 5 16,-2-2-2-16,-3-2 1 16,1-3 1-16,0-5 3 15,-5-1 7-15,1-5 2 16,-4-2-13-16,-1-6 10 16,0 0-14-16,-7-6 3 0,0-1-6 15,1 1 3-15,-1-3-2 16,-5 4-15-16,-4-1-15 15,-2 7-57-15,-4 4-56 16,-5 4-69-16</inkml:trace>
  <inkml:trace contextRef="#ctx0" brushRef="#br0" timeOffset="8091.952">27274 3876 533 0,'2'-6'71'0,"-2"2"-12"15,2-2-3-15,-2 5 10 16,2-2-15-16,-2 1-16 16,-2 2-11-16,2 0-10 15,-2 0-11-15,2 2-3 16,0-2-8-16,0 3-14 16,0 2-3-16,-2 4 25 15,2 6 6-15,0 7-5 16,0 2-1-16,0 5 1 15,2-6 0-15,2 0-2 16,3-6-1-16,-5-2-1 16,2-5 0-16,6-2-4 15,-6-3 5-15,5-1 1 0,-3-2 1 16,8-4 18-16,8-2-3 16,2-1-5-16,12-8-6 15,9-3-4-15,8-4 6 16,7-6-6-16,8-4 0 15,-2 0 3-15,1 0-1 16,-9 7 4-16,-12 6-5 16,-12 5 1-16,-18 6-2 15,-8 2-12-15,-8 1-47 16,-2 3-78-16,0 7 2 16,-2 3 91-16,4 4-175 0</inkml:trace>
  <inkml:trace contextRef="#ctx0" brushRef="#br0" timeOffset="9312.502">30426 4060 109 0,'0'-3'335'0,"0"-1"-286"15,0-3 19-15,2 3-27 16,3-1 25-16,-5 0-36 0,0-1 1 15,2 3 5-15,0-4-2 16,-2 4-5-16,0-1 7 16,0 2-18-16,0-1-16 15,0 3-2-15,-2 0-20 16,0 3 2-16,2-1 6 16,0 2 9-16,-5 1 3 15,1 3 0-15,2 3 1 16,0 0-1-16,-3 4 2 15,5-1-1-15,-2 0-1 16,2 2-2-16,2-5 1 16,3-1-1-16,-5-1 2 15,2-4 1-15,0-1 1 0,0-4-4 16,0 0 4-16,3 0 0 16,3 0 17-16,2-1-7 15,1-2-4-15,-3 2 3 16,2-3-7-16,-4 2 9 15,-1-1 1-15,-5 3-8 16,0 0 4-16,0 0-6 16,0 0 1-16,0 0-1 15,0 0-4-15,0 0 5 16,0 0 5-16,0-1-1 16,-5 1-9-16,3 0-2 15,0 0 2-15,-2-3 0 0,4 6 7 16,-6-6 3-1,6 3-10-15,6 0-22 16,-6 0-5-16,2-1 12 0,0 1-5 16,0 0-33-16,-2 1-40 15,-4-1-24-15,2 3-2 16</inkml:trace>
  <inkml:trace contextRef="#ctx0" brushRef="#br0" timeOffset="9778.378">30364 4101 410 0,'2'-3'66'15,"2"0"-39"-15,-2 0 38 16,-2 2 1-16,5 1-18 16,-5-3-18-16,0 3-17 0,0 0-13 15,0 3-11-15,-5 1-4 16,5-1 15-16,5 6 5 15,-5 1-3-15,5 1 9 16,4 0 2-16,-3 1-1 16,3-2 8-16,0-3 7 15,9 0 18-15,4-3-17 16,14-4-15-16,6-4-2 16,18-7-5-16,4-2-3 15,6-11-3-15,-1-7-5 16,0-5-38-16,-5-6-18 15,-1-2-25-15,-16 4 25 16,-7 6-30-16,-13 7-92 16</inkml:trace>
  <inkml:trace contextRef="#ctx0" brushRef="#br0" timeOffset="11248.221">29747 4241 300 0,'0'-2'113'16,"0"2"-56"-16,2-3-10 16,-2 3 2-16,2-1-8 15,0 0-16-15,0-4 10 16,-2 1-9-16,5-2-7 16,-3-2 11-16,0-2-11 0,3-2 5 15,2-4-7 1,1-6-1-16,1-5 0 0,3-2-3 15,1-7-13-15,5-5 2 16,1-3-2-16,8-2 2 16,2-2-2-16,7 2 0 15,-3 0-3-15,-2 6 1 16,-2 8 2-16,-6 7 0 16,-15 10-7-16,0 6-35 15,-6 5-29-15,-6 4-66 16,4 3 8-16,-12 2 21 15</inkml:trace>
  <inkml:trace contextRef="#ctx0" brushRef="#br0" timeOffset="12328.792">29722 4003 428 0,'-2'-7'48'0,"2"1"-3"16,-2-2-7-16,-3 2 7 16,3 0-2-16,2 2-23 15,2-2 12-15,-2 5-8 0,5-1-3 16,-5-1-19-16,2 3-2 16,-2 0-11-16,0 3-17 15,0 3 28-15,2 1 0 16,0 7-3-16,2 5 2 15,1 2-1-15,-2 3 2 16,1 5 2-16,-2-3-1 16,3-1 6-16,-5 1 5 15,2 1-6-15,0-7 0 16,0 2-2-16,0-6 2 16,-2-2-1-16,0-6-5 15,-2-2 0-15,4-2 1 0,-2-2 0 16,5-4 17-1,-3 2-1-15,3 0-4 0,4-2 28 16,8-2-15-16,10-4-14 16,8-1-4-16,8-3-8 15,1-1 0-15,-1-1-81 16,-3 1-83-16,-2 3-102 16</inkml:trace>
  <inkml:trace contextRef="#ctx0" brushRef="#br0" timeOffset="20405.021">2377 6792 407 0,'0'-4'101'0,"0"1"-66"15,0 0-3-15,-2 0 2 16,2 3 2-16,0 0 0 16,0-1-9-16,-3 1 4 15,3-3 0-15,0 3-11 16,0 4-7-16,0-5-7 16,0 1-6-16,0 0-3 15,0 0-13-15,0 1 5 0,3 5 9 16,1 2 2-16,2 6 1 15,4 7-1-15,5-2-2 16,-1 7 1-16,1 4 2 16,5-5 5-16,3 1-5 15,1 2 1-15,3-1 0 16,2-4-1-16,-3 1 2 16,1-3-1-16,-2-4-2 15,-3-1 3-15,0-4-3 16,1-3 3-16,1-5 4 15,5-8-6-15,5-7 8 16,10-9-6-16,12-6 0 16,8-10-6-16,13-5-6 0,2-14 7 15,8-7 1-15,9-8-7 16,4-5 8-16,3 1 0 16,-7 10 0-16,-14 15 0 15,-22 16 0-15,-19 15-15 16,-20 10-20-16,-11 8-20 15,-8 2 19-15,0 5-14 16,-6 4-28-16,-4 8-220 16</inkml:trace>
  <inkml:trace contextRef="#ctx0" brushRef="#br0" timeOffset="21629.306">2377 8713 412 0,'-11'-5'32'15,"-1"4"-3"-15,1-3 21 0,3 1-6 16,-1-1 7-1,2 1-20-15,0-2 4 0,-1-2-4 16,1 1-10 0,0 2 5-16,0 0-7 0,3 1-9 15,2 2-10-15,-1 1-4 16,3 0-7-16,0 1-4 16,3 3 11-16,3 3 4 15,3 5-1-15,3 4-1 16,3 2 2-16,3 4 0 15,2 0 2-15,4 1-3 16,1 4 2-16,6 3-1 0,2-1 1 16,3-2-1-1,0 1-1-15,-2-4 0 0,-5-3-6 16,-4-6 7-16,-2-5 0 16,2-2 5-16,4-8 1 15,2-1 0-15,2-8 3 16,9-5-8-16,8-10 4 15,8-6 4-15,8-10-7 16,13-8-2-16,7-12 0 16,7-10-1-16,8-13 1 15,4-8 0-15,2-4-4 16,-2 3 1-16,-12 14 3 16,-12 15 1-16,-19 19-1 15,-20 18-40-15,-17 13 3 16,-12 11-47-16,-9 4 27 0,-6 11-6 15</inkml:trace>
  <inkml:trace contextRef="#ctx0" brushRef="#br0" timeOffset="23043.467">2412 10659 423 0,'-2'-3'29'16,"-2"-2"8"-16,2 3-13 15,2-1-6-15,2 1 5 16,-2 0-2-16,0 2-2 16,2 0 8-16,0-2 9 15,-2-1 1-15,-2 3-12 0,4 0-9 16,-4 0-3-1,2 0-11-15,0 3-2 0,0-1-10 16,0 0-10-16,4 3 20 16,0-1 1-16,8 6 1 15,1 3 6-15,5 1 7 16,3 5-11-16,3 0 6 16,0 4-2-16,-1 2-2 15,2-1-4-15,-4 0-1 16,2 1-1-16,1-8 2 15,1-2-2-15,4-7 2 16,4-4 11-16,3-13-7 0,8-5 5 16,10-12-6-1,12-14 1-15,15-15-6 0,17-18 0 16,16-20 4-16,13-19-2 16,10-12 1-16,-2-1-2 15,-13 15-2-15,-24 22-9 16,-25 27-36-16,-30 30-2 15,-21 18-15-15,-13 16 13 16,-12 9 47-16,-5 11-18 16,-5 6-52-16,-6 7-79 15</inkml:trace>
  <inkml:trace contextRef="#ctx0" brushRef="#br0" timeOffset="26893.322">1065 10782 397 0,'-3'0'82'0,"3"2"-45"0,-5-2-8 16,3 3 3-16,2-3-5 16,0 0-6-16,0 0 0 15,-2 0 10-15,2-3-1 16,0 3-9-16,-2 0-1 15,2 0-9-15,0 0-10 16,2-2 1-16,-2-2-1 16,7 0 12-16,0-6-6 15,4-5-7-15,5-4 1 16,6-5 0-16,2-2 3 16,5 2-2-16,-4 4-2 0,-6 6-12 15,-3 4-21-15,-9 5-6 16,-5 5-31-16,-2 5-48 15,-2 2 72-15,-7 7-252 16</inkml:trace>
  <inkml:trace contextRef="#ctx0" brushRef="#br0" timeOffset="27239.461">1194 10957 351 0,'9'0'109'0,"-3"-4"-65"15,-2 1-31-15,0-3 31 16,0-1-11-16,2-5-11 15,3-3 2-15,5-1-12 16,1-4 10-16,1-3-10 16,3 2-8-16,0 1 1 15,-4 3-1-15,-1 0-3 16,-4 5 0-16,-1 4-1 16,-4 3-7-16,-2 4-53 15,-1 2-65-15,-4 5 53 0,-1 5-80 16</inkml:trace>
  <inkml:trace contextRef="#ctx0" brushRef="#br0" timeOffset="36461.786">2225 12276 318 0,'0'-6'31'15,"-2"2"1"-15,2-2-17 16,0 2 12-16,0 1 13 15,0 0-15-15,2 0-11 16,-4 0 12-16,2-1 24 16,0 0-29-16,-2 0-4 0,2 0-13 15,0 2-1-15,0-2-3 16,-2 4 2-16,2-2 3 16,0 0-4-16,0-2 2 15,2-1 1-15,-2-1 1 16,0 3 9-16,0-3-5 15,-2-1 27-15,2 2-20 16,0-1 5-16,-3-1-5 16,3 4 0-16,0 1-5 15,0-3-6-15,0 5-5 16,0 0-6-16,0 3 5 16,0-3-8-16,0 0-6 15,0 2-4-15,5 2 6 16,-1 4 12-16,6 2 2 15,5 6 2-15,3 2 4 0,4 2-5 16,4 4 0-16,3-2 1 16,5 2-2-16,3-1 0 15,0-2 1-15,1-1-1 16,-5-4-1-16,-2-2 0 16,-4-2 2-16,0-4-1 15,-2-1 3-15,-2-7 0 16,6-4-1-16,2-9 4 15,10-11-6-15,10-10-1 16,13-16-5-16,15-16-4 0,12-18 7 16,16-16 2-1,9-17 0-15,4-3 1 0,-4 9-3 16,-16 17-21-16,-19 24-75 16,-21 27-47-16</inkml:trace>
  <inkml:trace contextRef="#ctx0" brushRef="#br0" timeOffset="38428.434">2274 13900 367 0,'-13'-9'58'16,"-3"2"-34"-16,6 1 4 16,-2-2 9-16,1 0-3 0,5 2 9 15,-2 0-14 1,4 2-2-16,0-1 25 0,1 3-18 15,3-1-24-15,-2 1-10 16,2 1 0-16,0 1-10 16,0 1-13-16,2 4 4 15,3 0 12-15,7 5 7 16,3 6 3-16,5 3-3 16,7 2 0-16,4 3 4 15,2 3-3-15,1-2 3 16,3 1-2-16,1-1-2 15,3-5 4-15,-1-3-4 16,-1-4-2-16,-3-3 0 16,-1-5 2-16,2-6-2 0,-2-5 2 15,5-11 10-15,7-10-9 16,6-12-2-16,10-15-10 16,11-15 11-16,7-14 0 15,7-14 2-15,3-1 8 16,-4 2-4-16,-9 10-5 15,-11 14-2-15,-16 22-1 16,-13 15-31-16,-16 14-56 16,-6 13 25-16,-10 12-57 15,-6 6-44-15</inkml:trace>
  <inkml:trace contextRef="#ctx0" brushRef="#br0" timeOffset="39870.005">2330 15521 456 0,'-14'-9'65'0,"-1"5"-40"16,-1-2 28-16,5 2-49 15,3 0 30-15,0 0-22 16,4 0-5-16,0-2 25 16,2 6 7-16,2-1-12 15,-3 1-14-15,3 0-13 16,0 1-8-16,0-1-9 16,3 8-1-16,1 2 18 0,5 13 4 15,7 7-3 1,8 6 1-16,10 6-1 0,3-3 0 15,11 2 0-15,0-7 1 16,4-4 0-16,-6-1-2 16,-1-6 0-16,-7-5 0 15,-5-2-3-15,-2-2-6 16,-2-6 6-16,5-6-5 16,1-8 8-16,12-16 15 15,7-10-12-15,11-16-3 16,10-16-31-16,10-14 28 15,4-12-2-15,5-9 5 16,1-4 0-16,-3 3 3 16,-10 11 4-16,-13 12-2 0,-15 18-3 15,-19 20 2-15,-15 17 8 16,-11 12-6-16,-6 6-6 16,-3 8-18-16,-3 0-19 15,1 1-23-15,-1 2-12 16,-1-2-25-16</inkml:trace>
  <inkml:trace contextRef="#ctx0" brushRef="#br0" timeOffset="76649.742">24758 7244 331 0,'-2'-3'77'0,"2"0"-75"16,-7 1-2-16,0 1 0 0,5-1 8 16,-7 0 15-1,5 0-4-15,4 2 17 0,-2 0 3 16,2-2-2-16,-5 2-5 15,5 0-6-15,0 0-8 16,0 0 17-16,0 0 0 16,0 0-8-16,0 0-1 15,0 0-1-15,-2 0-10 16,2 0-8-16,0 0-7 16,-2 2-1-16,-3 4-1 15,-8 6 2-15,-8 4 4 16,0 9 2-16,-8 6-5 15,-2 3 1-15,-3 2 2 16,5 3 0-16,0 0-4 16,2 1 1-16,5-1 0 0,-1-6 1 15,4-1-1-15,5-5-2 16,-1-8 1-16,5-2 0 16,6-5-1-16,-3-2 0 15,5-6 0-15,0 0-11 16,0-2-21-16,4-2-21 15,-2 0-35-15,2-2-29 16,5-2-206-16</inkml:trace>
  <inkml:trace contextRef="#ctx0" brushRef="#br0" timeOffset="77024.834">24901 7411 360 0,'-5'0'147'15,"-2"2"-108"-15,5-2-3 16,0 0 3-16,2 0-2 0,0 0-8 16,0 0-29-16,4-2-11 15,-2 2 8-15,5 0 3 16,7-2 17-16,1-2-6 16,7 0 0-16,12-2 1 15,-3 0-7-15,2 2-2 16,6 0-3-16,-11 2-11 15,-1 2-81-15,-11-1-50 16,-3 1-28-16</inkml:trace>
  <inkml:trace contextRef="#ctx0" brushRef="#br0" timeOffset="77272.285">25105 7375 458 0,'-2'-1'83'0,"2"1"-41"16,0 0-8-16,0 1-34 15,-2 3 4-15,2 6-4 16,-2 6 20-16,0 7 3 16,-3 4-6-16,5 6 5 15,-2-4-7-15,4 1-10 16,3-3-5-16,-3-5 4 16,0-5-1-16,0 0-3 15,0-7 6-15,5 0-6 16,-5-4-34-16,-2-2-21 15,3-3-66-15,6-1 53 16,-3-4-13-16</inkml:trace>
  <inkml:trace contextRef="#ctx0" brushRef="#br0" timeOffset="78364.768">25371 7424 543 0,'-2'-2'60'15,"-5"-1"-35"-15,4 1 27 16,3 2-30-16,0 0-22 16,3 2-14-16,-3 3 2 15,0 2 12-15,2 5 2 16,3 2-1-16,-3 4 1 15,-2 0-1-15,2-1-1 16,0-5 0-16,0-2-6 0,3-4 6 16,-3-5 19-1,0-1 26-15,-2-1 14 0,-2-4-39 16,-5 0-20-16,5-4 12 16,-2 0-12-16,4-2-9 15,-2 1-10-15,4-1 11 16,-2 0 7-16,6 1-26 15,5 0-3-15,7-1 7 16,7 3-6-16,8-3 12 16,3 1-1-16,-1 0-14 15,3 2 10-15,-7 0 10 16,-4 2 9-16,-4 3 3 16,-13-2 23-16,-2 3 24 15,-8 0-30-15,-10 2 8 0,4 2-8 16,-7-2-11-16,-1 2 3 15,-1 3 5-15,-8 1-7 16,3 2 5-16,0 5-1 16,4 1-8-16,1 2 0 15,8 0-3-15,0 0-3 16,7-2-1-16,7 0-5 16,2-1 9-16,11-4 23 15,9-3-4-15,6-1-9 16,15-3-1-16,-3-4-5 15,6-4-2-15,-8-3-2 16,-1-3-7-16,-3-4-10 16,-13-2 17-16,-8-2 0 0,-6 1 0 15,-7-2-4-15,-12 2 4 16,0 4 13-16,1 3 25 16,-5 4-7-16,5 3-26 15,-3 4-5-15,5 2-14 16,0 4 7-16,-1 5 7 15,-4 5 0-15,5-1 0 16,2 5-2-16,2 0-5 16,8-4 7-16,5 1 0 15,8-2 5-15,1-5 15 16,10-4-11-16,1-5-3 16,3-5-6-16,2-7-18 0,-7-5 2 15,-4-4-10 1,-2-4 11-16,-13-3 11 0,-6 2-1 15,-3 1 5-15,-10 0 11 16,1 9 37-16,0 4-8 16,-6 6-34-16,6 8-6 15,2 5 0-15,-5 4-1 16,5 7-7-16,2 4 6 16,13 2-4-16,14 1 6 15,16-4 0-15,14-5-11 16,15-8-173-16</inkml:trace>
  <inkml:trace contextRef="#ctx0" brushRef="#br0" timeOffset="79251.041">26565 7359 375 0,'0'2'123'0,"0"0"-69"15,-3-2-10-15,3 0-1 16,0 0-4-16,-2-2-13 16,2 0-1-16,0 0 1 15,-2 0-3-15,2 0-3 16,-7 2 4-16,5-2-11 16,0 0 5-16,0 2-12 15,0-2-1-15,-3-3-2 16,1 4 1-16,-1-2 4 15,-4 1 3-15,5 2-2 16,-3 0-2-16,5-1-7 0,0 2-7 16,0 4 0-1,-1-1 1-15,3 6-1 0,0 4-5 16,0 2 0-16,14 2 3 16,6 3 9-16,16-4 7 15,3-1 14-15,11-1-21 16,0-8-101-16,2-3-98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7:46:07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25112 4917 350 0,'-2'0'147'0,"-3"0"-93"15,5 0-8-15,-2-3 12 16,4 3 0-16,-2 0-5 16,0-1-7-16,0 1-3 0,5 0-7 15,-5 0-7 1,2 0-2-16,-2 0-17 0,2 0-10 16,-2-3-11-16,3 3 11 15,8-1 3-15,11 1 13 16,12-2-13-16,3-1 14 15,15 2-8-15,3-1 3 16,3-1 0-16,2 0-6 16,5-1-2-16,-5 2 0 15,-2-2-4-15,-2 1 2 16,-12 2-2-16,-3-2 0 16,-12 2 0-1,-14 1 1-15,-7 0-1 0,0 0 0 16,-8 0-2-16,-2 0-42 0,2 0-46 15,-6 0-100-15,4 1-175 16</inkml:trace>
  <inkml:trace contextRef="#ctx0" brushRef="#br0" timeOffset="2422.107">28347 5089 376 0,'5'0'103'0,"-5"0"-56"15,2 0-10-15,-2 0-1 16,0 0-9-16,0 0-6 16,0-3-1-16,0 3 2 15,0 0 6-15,0 0 9 16,0 0-4-16,5 3-7 16,-3-3-14-16,-2-3 1 0,0 6-13 15,4-6 10-15,0 3 7 16,5-1 11-16,5 1-10 15,3 0-2-15,8 1-4 16,6-1-1-16,8 3-3 16,3-6-2-16,9 3 8 15,6-1-1-15,6 0 2 16,-5 1 1-16,0 0-9 16,-11 0-4-16,-7 1-3 15,-9-1 1-15,-6-1 2 16,-10 1-2-16,-1 0 2 15,-8 0-3-15,1-3 0 16,-5 3 2-16,2 0-2 16,-4 0-13-16,0-2-33 15,0 4-16-15,-2-2-65 0,-2-2-202 16</inkml:trace>
  <inkml:trace contextRef="#ctx0" brushRef="#br0" timeOffset="8308.887">2229 6953 402 0,'0'-3'95'0,"0"1"-55"16,0 0-3-16,0 4-3 15,0-4 0-15,0 0-6 16,0 2-4-16,0 0 58 15,0-2-66-15,0 2 11 16,0 0 7-16,0-2-5 16,-2 2-8-16,2 0-7 0,0 0-4 15,2-2-3 1,-2 2-7-16,0 2-5 0,3 0-9 16,-6 0-4-16,6 7 17 15,4-2 1-15,-1 7 4 16,7 2-2-16,6 4-1 15,1 0 0-15,4 6 2 16,7 2-2-16,0 2 0 16,8 5-2-16,3 1 0 15,0-3 1-15,-2-2 0 16,2-3-3-16,-4-10 2 16,5-8 1-16,5-16 5 0,13-12-1 15,8-14-2-15,11-17 3 16,7-9-5-16,5-7-18 15,3-12 10-15,1 3-12 16,0 0 9-16,-14 14-6 16,-17 15-8-16,-21 20-27 15,-17 14-35-15,-21 17 27 16,-10 8-26-16,-7 12-329 16</inkml:trace>
  <inkml:trace contextRef="#ctx0" brushRef="#br0" timeOffset="9128.537">2177 8388 512 0,'0'-10'74'0,"0"0"3"16,-3 2 16-16,-2 2-14 16,3 2-19-16,0 1-24 15,0 3-11-15,2 0-4 16,2 0-21-16,-2 3-2 16,0-3-14-16,0 4-8 0,0 2 21 15,4 8 3-15,4 6 9 16,5 8-5-16,5 1-4 15,6 2-2-15,7-3 0 16,10-10 2-16,9-8 6 16,16-11 1-16,7-16-5 15,10-17-1-15,6-16-1 16,6-12 1-16,1-12-2 16,4-7-5-16,0 1-13 15,-6 4-2-15,-14 10-40 16,-17 18 9-16,-21 16 2 15,-18 15-44-15,-10 14-58 16,-12 13 46-16</inkml:trace>
  <inkml:trace contextRef="#ctx0" brushRef="#br0" timeOffset="9687.313">2557 9501 198 0,'-4'0'387'0,"4"-2"-324"16,-2 2-4-16,-3 0-5 16,3 4-12-16,0-2-20 15,-3 0-14-15,5-1-5 16,0 2-1-16,0-3 2 15,2 4-1-15,-2 2-2 16,0 5 8-16,0 8-5 16,0 6-4-16,10 6-4 15,5 1 1-15,12-2 3 16,8-4 5-16,10-3-4 0,6-15 5 16,11-9 8-1,10-17-1-15,10-15-8 0,11-22 3 16,11-17 8-16,4-18 13 15,6-16 3-15,-2 1-17 16,-12 8-13-16,-19 14 3 16,-24 24-5-16,-21 26 0 15,-21 16-11-15,-10 13-50 16,-5 10-96-16,-5 11 68 16,-3 13-398-16</inkml:trace>
  <inkml:trace contextRef="#ctx0" brushRef="#br0" timeOffset="14160.374">3567 11235 180 0,'-2'-2'167'0,"0"2"-105"16,-1 0-5-16,1 0-4 16,-3-2-18-16,3 2 21 15,0-2-7-15,-1-1-10 16,3 2-11-16,-2 1-2 15,2-3-3-15,-2 2-7 16,2-1 3-16,-2 1 14 16,2-3 6-16,-2-1-29 15,0-1 7-15,2 0-15 16,-5 0 4-16,5-3-6 16,0-1 12-16,5 0-2 0,-1-7-7 15,2 0-3 1,6 0-2-16,1 1 0 0,2-1 1 15,8 4-4-15,-1 1 3 16,10 2-2-16,-1 4-7 16,-2 3 1-16,0 10 1 15,-2 3 3-15,-6 6 5 16,2 6 1-16,-7 3-1 16,-5 2 1-16,-5 1 0 15,-6 2 5-15,-2-4 2 16,-5-4-7-16,1-4 0 15,0-4 1-15,0-6-1 16,4-3 2-16,0-4-2 16,4-1-6-16,0-1 6 15,0-2 1-15,2-1 3 0,0-3 6 16,0-6-2-16,-2-3-1 16,5-4-4-16,-1-4-3 15,2-2 0-15,0 0 0 16,1-2 5-16,0-2-3 15,-2 0 4-15,-3 2-5 16,1 6-1-16,-3 1 0 16,-2 5 3-16,-2 5 1 15,2 1 8-15,-5 3-3 16,5 1-7-16,-4 5-2 16,2-2-5-16,-3 3 5 15,0 3 0-15,3-2 0 16,-4 1 0-16,-1 1-1 0,1-2 1 15,-4 2 1-15,4-2 0 16,1-1-1-16,5 3 0 16,0-3-5-16,2 0-14 15,-2 0-10-15,3 0 5 16,-3 1 8-16,0 2 11 16,2 0 5-16,-2 4 0 15,2-3-1-15,-2-3-1 16,2 4 2-16,-2-2 0 15,0 3 0-15,2 3-2 16,0 3 2-16,1 3 5 16,0 6 7-16,1 1-2 0,2 2-9 15,3 2-1-15,0-4-2 16,0 1 1-16,2-6 0 16,3-3-3-16,-3-4 4 15,0-3 0-15,3-4 3 16,1-3 7-16,1-1-7 15,3-1 0-15,2-3-3 16,1 1-24-16,0 0-37 16,2-2-14-16,10 0-59 15,4-5-81-15</inkml:trace>
  <inkml:trace contextRef="#ctx0" brushRef="#br0" timeOffset="15036.373">6191 10812 468 0,'-4'4'163'0,"-5"2"-147"15,7 0-14-15,-3 0 14 16,3 0 2-16,0 4-10 15,2 4-2-15,2 3 9 16,7-4-2-16,2 5-9 16,7-2-4-16,2-1 2 15,7-4 9-15,6 2-8 16,0-5-3-16,10-5-34 0,4-3-33 16,-8-2-9-16,4-3 38 15,-3-8 1-15,-9-1-29 16,-2-4 52-16,-8-2 14 15,-8-4 12-15,1 0 76 16,-8 0 9-16,-4-3-19 16,0 7 2-16,-2 1-26 15,0 2-12-15,0 10-42 16,5 3-3-16,-1 8-33 16,0 5 36-16,8 16 19 0,3 9-5 15,1 16 18-15,6 14-3 16,-4 7-21-16,-2 5 3 15,-7 0-10-15,-11-3 8 16,-12-8-9-16,-20-6-16 16,-16-8-13-16,-18-6-97 15,-14-9-166-15</inkml:trace>
  <inkml:trace contextRef="#ctx0" brushRef="#br0" timeOffset="16795.873">3981 11646 343 0,'-2'0'116'15,"2"0"-38"-15,0-2-1 16,0 2-3-16,0 0-21 16,-5-1-16-16,10-2-2 15,-5 2 2-15,0-1 1 16,2 2-10-16,-2-3 0 15,0 3-6-15,0 0-8 16,-2 3-10-16,2-3-4 16,0 2-9-16,-5 2-10 15,5-1 11-15,5 11 8 0,-3 9 4 16,2 8-4-16,4 6 0 16,0 5 0-16,3-2 1 15,1-2 1-15,-1-4 1 16,-3-4-4-16,2-6 2 15,-4-4-1-15,1-8 3 16,-3-2 0-16,-4-5 1 16,2-2-4-16,-4-3-39 15,4 0-65-15,-4-1-91 16</inkml:trace>
  <inkml:trace contextRef="#ctx0" brushRef="#br0" timeOffset="18443.928">6443 11584 555 0,'0'-4'75'0,"0"0"-26"15,0 0 27-15,0-2-9 16,2 4-4-16,-2 0-24 15,0 0-11-15,0 2-1 16,0 0-9-16,-2 0-4 16,4 0-12-16,-4 0-2 15,2 2-5-15,0 0-9 16,0 2-9-16,2 2 23 16,-2 10 1-16,2 6 0 15,0 10 4-15,8 7-4 0,-6 4 0 16,5 2 2-1,0-4-2-15,0 0-1 0,-2-7 0 16,1-5 0-16,-1-8-1 16,-2-7-4-16,-1-6-10 15,-4-3 4-15,0-4-7 16,0-2-30-16,0 1-83 16,-2-5-212-16</inkml:trace>
  <inkml:trace contextRef="#ctx0" brushRef="#br0" timeOffset="21046.318">4132 12462 238 0,'3'-1'195'16,"-1"-2"-131"-16,-2-1-19 15,0 3-17-15,0-2-15 16,-2 1-7-16,-1 2-6 15,1 2 0-15,2-2 0 16,0 3 0-16,0-2 0 16,0-1 1-16,-2 0 3 15,2 3 1-15,2-3 8 0,-2 0 0 16,-2 0 3-16,4 0-5 16,-2-3-3-16,-2 3 2 15,2 0 2-15,0 0-3 16,0 3-1-16,-2-3-4 15,2 1 7-15,0-1-8 16,0 0-1-16,0 3-2 16,2-2 1-16,-2 8 0 15,2 3 17-15,0 8 3 16,5 10-6-16,0 8 9 16,0 10-6-16,4 2-13 15,0 0 4-15,2 0 2 0,-2-5-9 16,1-12-2-16,-1-2 0 15,-3-12-3-15,-2-7 3 16,0-3 7-16,-6-8 1 16,2-4-8-16,0-1-7 15,-2-2-79-15,5-6-248 16</inkml:trace>
  <inkml:trace contextRef="#ctx0" brushRef="#br0" timeOffset="22737.412">6628 12394 315 0,'0'-3'82'16,"0"2"-22"-16,-2 0-7 16,-3-4-9-16,5 5 11 15,-2-1-22-15,0-4 4 16,-2 4-8-16,-1-2 15 16,0-1-3-16,-1 2-6 0,1 0 5 15,3 0-15-15,-4 2-4 16,-1 0-7-16,0 0-6 15,-4 0-5-15,-2 4-2 16,-1 0-2-16,-3 5-2 16,1 1 1-16,1 9 0 15,-6 5 0-15,13 4 0 16,-2 7-4-16,6 1-7 16,8 2 11-16,10 2-2 15,5-4 2-15,13-2-8 16,6-6 9-16,4-6-2 15,8-8 6-15,-4-7 0 16,3-7 10-16,-5-11-7 16,-2-3 4-16,-1-4 8 15,-5-8 3-15,-5-2 2 0,-4-5-3 16,-8-2-5-16,-7-5-13 16,-12 0-1-16,-12-1-2 15,-14 3-3-15,-7 4-43 16,-12 6-37-16,-5 8-38 15,-7 8-108-15</inkml:trace>
  <inkml:trace contextRef="#ctx0" brushRef="#br0" timeOffset="24114.811">4446 13399 525 0,'-8'2'85'16,"-1"-2"-44"-16,-3 2 13 15,6 0-18-15,-3 4-27 16,-5 4-1-16,-1 6 17 16,-3 6-2-16,-1 2-10 15,5 2 2-15,3 2-12 16,7 0 0-16,1 3-3 16,10-1-1-16,6 2 1 15,7 1 0-15,11 0-1 0,11-4 2 16,8-2-3-16,1-10 7 15,7-6-1-15,-3-7 3 16,-3-10 3-16,-3-9-1 16,-7-6 2-16,-6-8 36 15,-7-4-7-15,-11-9-13 16,-14-5-15-16,-10-4-12 16,-15-6 0-16,-12 4 0 15,-9 3-3-15,-5 11-3 16,-5 9-51-16,2 13-43 15,5 11-99-15</inkml:trace>
  <inkml:trace contextRef="#ctx0" brushRef="#br0" timeOffset="25252.835">6879 13166 424 0,'0'-2'96'15,"-2"0"-38"-15,2 2-17 16,-2-2 10-16,2 2-3 15,0-2-4-15,0 2-17 16,0 0-14-16,0 0 3 16,0 0 5-16,0 2-15 15,0-2-2-15,-2 0 1 0,4 0-3 16,-2 0-1-16,0 0 1 16,0 0 4-16,0 0 4 15,-2 0 3-15,2 2 1 16,0-4 0-16,0 2-1 15,0-2-1-15,0 2-5 16,0 0 0-16,0-2 3 16,0 2-2-16,0 0 4 15,0-2 4-15,0 2 3 16,2 0 2-16,-2 0-6 16,0 0-2-16,0 0-2 15,2 0-2-15,-2 0 0 0,0 0 10 16,0 0-13-1,0 0-6-15,0 0-13 0,0 4-4 16,0 4 10-16,2 9 7 16,1 8 6-16,0 11-6 15,-1 9 1-15,2 5 1 16,3 0-1-16,-3-2 0 16,0-6 1-16,1-7 0 15,-3-10-1-15,1-6 0 16,-3-9-2-16,2-7 0 15,-2-3-48-15,2 0-58 16,0-2-138-16</inkml:trace>
  <inkml:trace contextRef="#ctx0" brushRef="#br0" timeOffset="30586.044">5177 14402 386 0,'0'0'111'15,"-2"-3"-56"-15,0 1-8 16,0 2 18-16,0-1-24 16,-5-2 8-16,5 1-20 0,-3 2 2 15,-2-4-5 1,1 0-7-16,-3 3-8 0,5-2-11 15,-1 1 3-15,-2 1-3 16,-1-3 0-16,-6 1-2 16,1 2 5-16,-8-2 3 15,6-1 12-15,-3 4-16 16,1-2 11-16,3 1-13 16,1 1 1-16,-1 0 2 15,5 0-3-15,-4 3-3 16,-1 4 3-16,-1 2 0 15,-1 4 0-15,-1-1-2 16,-1 0 2-16,3 6 0 16,-4-3 1-16,3 2-1 15,1-1 1-15,2 0-1 0,-1 0 2 16,4-4-2-16,0 0-3 16,4-1 3-16,-1 4 2 15,1-1-2-15,1 1-6 16,1 0-9-16,6-1 4 15,2 0 11-15,7-4 3 16,3 2 2-16,1 0 0 16,1 0-2-16,2-2 1 15,0 0-4-15,-1 1 0 16,1-4-7-16,3 2-1 16,-2-6 7-16,6-3 2 15,0 0 10-15,-4-1-1 0,4-6-4 16,0 3-4-16,-1-2-1 15,1-2 6-15,-1 0-7 16,3 1-1-16,-1-3 1 16,-1-1-2-16,2 3-4 15,-2-2-6-15,-2 0 0 16,0-1 7-16,-3-2 4 16,0-1 2-16,-4 1 3 15,-3-6 3-15,-6 1-4 16,-2-1 5-16,-5-2-1 15,-5 2 7-15,-4 2-5 16,-4-1 4-16,-8 1-7 16,2 3-6-16,-6 1 7 0,-2 1-4 15,-2 1-3 1,-2 2-4-16,2 0-11 0,-2 4-12 16,4 1-37-16,0 1-37 15,0 6-46-15</inkml:trace>
  <inkml:trace contextRef="#ctx0" brushRef="#br0" timeOffset="31777.395">6889 14249 492 0,'2'-4'105'0,"0"0"-63"0,-2 0 43 15,0-2-24-15,0 0 8 16,0-3-21-16,-4 4-26 16,-6-1 17-16,2-4-2 15,-3 2 7-15,-3-2-13 16,1 4-18-16,-3-1 8 16,1 1-14-16,-5 3-6 0,-3 1 3 15,-1 2-3 1,0 2-1-16,-3 4 3 0,-2 4-3 15,0 2-3-15,4 4 0 16,1 1 1-16,2 4-1 16,8 1-4-16,5 2 0 15,5 1 5-15,4-1-4 16,6 2-1-16,6-2 4 16,5-1-1-16,8-1 3 15,8-2-5-15,7-3-7 16,5-4 9-16,-1-4-1 15,6-6-4-15,-2-6 6 16,-3-6 3-16,-3-2 7 16,1-3-7-16,-5-4 5 15,-7-2 1-15,-4-4-2 0,-8-1 3 16,2-3 0-16,-10-4 7 16,-9 0 1-16,-7-2-14 15,-10-6 11-15,-7 2-2 16,-5-1 1-16,-2 8-11 15,-2 6 0-15,2 10-54 16,0 8-58-16,-5 10-13 16,1 9-52-16,0 6-135 15</inkml:trace>
  <inkml:trace contextRef="#ctx0" brushRef="#br0" timeOffset="36507.865">10297 10618 348 0,'-21'-5'184'16,"-6"1"-112"-16,2 1 2 16,-2-2-42-16,5 4 6 15,2-2 13-15,4 6-9 0,-1-2-33 16,-3 5 15-16,-3 5-2 16,-4 4-15-16,-4 5-1 15,5 5-6-15,-1 3-5 16,5 2-6-16,1 2 11 15,8 0-11-15,9 2-14 16,4 0-12-16,9-3 8 16,9-2 6-16,8-4-11 15,10-7 9-15,6-5-13 16,8-7 1-16,-2-6-12 16,-3-6 25-16,-1-6 10 15,-6-3 2-15,-7-5 8 0,-4-5 4 16,-9 0 26-1,-7-4-2-15,-7 1 13 0,1-1 5 16,-10 4 3-16,1 0 4 16,-2 6-11-16,-3 3 5 15,-3 3-1-15,10 6-25 16,-2 1-7-16,2 4-10 16,2 4-16-16,0 2-12 15,0 5 28-15,4 8 6 16,0 6-1-16,12 4-4 15,-1 3-1-15,12 0-5 16,2-4-107-16,7-4-67 16</inkml:trace>
  <inkml:trace contextRef="#ctx0" brushRef="#br0" timeOffset="36969.114">10661 10774 557 0,'-7'-6'76'0,"3"2"-37"0,-5 2-12 15,9 2-27-15,-3 2-8 16,1 4 6-16,2 4 0 15,0 3 0-15,0 1-6 16,0 3 7-16,0-1 1 16,2-5 0-16,1 2 4 15,-3-3-1-15,0-3 2 16,5-4 0-16,-10 0 5 16,5-3 12-16,0-3 25 15,0 0-27-15,-3-4-20 16,1-3-5-16,2-4 5 15,5-2 14-15,0-2-11 16,3 1-3-16,7 2 0 16,6 3 0-16,-1 4-5 15,2 6-2-15,-2 6 1 0,-2 2-6 16,4 6 12-16,-6 4-5 16,2 2-1-16,-5 1-59 15,-2 2-40-15,-7-1-360 16</inkml:trace>
  <inkml:trace contextRef="#ctx0" brushRef="#br0" timeOffset="37483.628">11211 10844 564 0,'-4'-16'122'0,"-5"0"-30"16,0-2-30-16,-9 2-9 16,2 2-11-16,-1 1-16 15,-1 6-9-15,-5 1-13 16,2 6 0-16,-4 2-4 16,0 7-10-16,5 4 3 15,-4 5 4-15,4 6 1 16,4 2 0-16,3 0-27 0,6-1-3 15,14-3-10-15,6-4-10 16,7-5-5 0,9-4 27-16,2-9-18 0,5-4 5 15,-5-9-3-15,-2-7 37 16,-4-2 9-16,-5-6 7 16,-5-4 25-16,-6-3 18 15,-2-4-10-15,-7-4 8 16,0 2-13-16,-2-3 37 15,-1 4-12-15,-6 8-10 16,7 10-13-16,-2 9-21 16,2 10-16-16,-3 3-32 15,5 6-2-15,5 9 34 16,-1 9 9-16,5 11-9 16,0 9 11-16,4 10-4 0,-2 2-7 15,-1 2-63 1,-4-2-16-16,-4 2-120 0,-4-4-74 15</inkml:trace>
  <inkml:trace contextRef="#ctx0" brushRef="#br0" timeOffset="39863.587">10696 11314 485 0,'0'-5'101'0,"0"3"-53"16,2-2-8-16,4 4 20 15,-6 0-1-15,2 0-8 16,-2-2-10-16,0 2-7 16,2 0-18-16,-2 0-16 0,0 2-8 15,0 1-9-15,2 0 8 16,-2 9 9-16,7 4 6 15,-3 6-3-15,0 6-1 16,8 3-2-16,-3 1 1 16,-3 2 4-16,-2-2-5 15,3 2 2-15,-4-1-2 16,-1-8 4-16,-2-5-3 16,0-4 0-16,0-7 0 15,0-6 6-15,0-3-7 16,-2-2-13-16,-1-2-92 15,-6 0-242-15</inkml:trace>
  <inkml:trace contextRef="#ctx0" brushRef="#br0" timeOffset="42222.704">10835 12196 498 0,'-14'-2'111'0,"-1"-2"-29"15,1 0-23-15,3 0 16 16,-2 0-10-16,1 2-36 0,6 2-27 15,-5 2 3-15,-3 4-1 16,-1 4-3-16,-1 4-2 16,1 6-8-16,-1 4 9 15,3 7 0-15,4 2 0 16,2 5 0-16,5 4-1 16,6-2-1-16,8-1-1 15,5-7-1-15,8-6 2 16,8-6 0-16,0-11 3 15,8-5-1-15,3-8 10 0,-2-7-4 16,1-9 18 0,-5-7 4-16,-5-5 0 0,-4-4-7 15,-6-6-3-15,-12-2-17 16,-11-2-1-16,-9 4 0 16,-9 4-1-16,-9 8-22 15,-9 5-55-15,-1 15-73 16,-15 10-115-16</inkml:trace>
  <inkml:trace contextRef="#ctx0" brushRef="#br0" timeOffset="43788.657">11035 12923 538 0,'-9'-9'71'0,"3"1"-26"0,-3-2 11 15,2 4 16 1,-2-2-17-16,3 2 4 0,-6 2-19 15,1-3 2-15,0 1-8 16,-5 5-14-16,3-1-8 16,-1 2-6-16,-1 2-4 15,-3 1 1-15,-7 5-3 16,4 2 0-16,-6 7-2 16,2 1-5-16,-2 4 5 15,10 8-1-15,1 0 0 16,5 4-6-16,7 2 5 15,8 0-1-15,9-2 0 16,5-2 1-16,11-4 2 16,5-6 2-16,3-7 15 15,5-8-8-15,1-7 0 0,6-4-2 16,0-7 2-16,-5-7-5 16,-1-5 6-16,-7-1 0 15,-7-3-2-15,-7-4 5 16,-7-1-8-16,-4 1-3 15,-8-2 0-15,-8 3-4 16,-8 1 1-16,-7 4-20 16,-7 3-60-16,1 5-22 15,-11 10-40-15,2 7-104 16</inkml:trace>
  <inkml:trace contextRef="#ctx0" brushRef="#br0" timeOffset="46454.77">11089 13902 497 0,'-11'-4'126'0,"1"0"-30"0,2 0-44 16,-1-3 3-1,0 1 0-15,4-3-13 0,-4 3-5 16,1-2-8-16,-1 0 5 16,-5 2-2-16,1-1-4 15,-3-2-14-15,3 3-8 16,-7 0-3-16,-3 4 0 16,6 2 3-16,-8 2-4 15,3 4-2-15,-5 2 0 16,1 6-2-16,-6 4 0 15,4 7 0-15,-1 2-1 16,4 3-2-16,7 2-4 0,7 3 3 16,9-3-4-16,6 1 3 15,11 0-11-15,12-5-1 16,9-3 1-16,2-6 18 16,9-9 10-16,4-6-7 15,1-6 4-15,-4-4 0 16,6-6-6-16,-8 0 4 15,-1-4 1-15,-7-3 0 16,-9 0 4-16,-9-3 0 16,-2-4 3-16,-9-4-5 15,-9-4-8-15,-9-5-4 16,-11-1 3-16,-9-2-40 16,-4 4-52-16,-10 4-49 0,-3 8-136 15</inkml:trace>
  <inkml:trace contextRef="#ctx0" brushRef="#br0" timeOffset="47835.028">13602 10686 535 0,'-2'-6'85'16,"-3"2"-16"-16,-4 0-28 15,3 1 1-15,-3 0 19 16,-5 0-26-16,1 2-19 16,-3 1-11-16,1 1 20 15,-5 2 9-15,-1 0-27 0,2 4-7 16,-6 3-1-1,0 4-4-15,4 8 2 0,-4 5-3 16,5 2 1-16,-1 7-2 16,13-1-3-16,3 3 10 15,12-3 0-15,5 1-5 16,7-4-5-16,8-1-3 16,4-8-2-16,5-6 10 15,-1-5 5-15,-2-9 3 16,4-4 8-16,-6-9-5 15,-2-7 27-15,-3-5 4 16,-6-5 7-16,3-5-13 0,-8-3-5 16,-13 2 6-16,-2-4-29 15,-4 5 7-15,-11 1-10 16,-8 2-5-16,1 8-7 16,-2 2-51-16,-1 9-57 15,5 6-75-15</inkml:trace>
  <inkml:trace contextRef="#ctx0" brushRef="#br0" timeOffset="48562.064">13885 10824 261 0,'0'22'43'0,"0"0"-39"15,2 3 2-15,0-6 7 16,5-3 0-16,-3-4 38 16,-4-6 25-16,2-3 50 15,-4-6-44-15,2-3-47 16,-2-2-3-16,0-2-10 15,-5 0 6-15,5-2-7 16,-2 2 0-16,-6 1-13 16,8-2 5-16,-2 3-13 15,2 0-11-15,2 3 3 16,2-4 8-16,0-1 2 0,2 2 0 16,8-2-4-1,1 2-12-15,5-2-1 16,9 3 4-16,82-18-7 0,-95 23 11 15,1-1 7-15,-7 2 0 16,4-2 0 0,13 0 0-16,-8-1 7 0,-3 1 4 15,-10 0 41-15,3 1 7 16,-7 2-14-16,0 0-3 16,-7 0-9-16,5 0 1 15,-2 0-6-15,-6 2-17 16,-3 4-11-16,-5 1-13 15,1 6 6-15,-6 5 6 16,7 5 1-16,1 4-25 0,11 1-5 16,2 3-4-1,8-7-23-15,5-1-5 0,7-2-23 16,5-7-45-16,0-5-96 16</inkml:trace>
  <inkml:trace contextRef="#ctx0" brushRef="#br0" timeOffset="54404.188">13887 11287 310 0,'0'-2'150'16,"0"0"-93"-16,2 0-12 15,-2 2 3-15,0-3-15 16,0 3-7-16,0-3-8 16,0 3 4-16,0 0-8 15,0 0 11-15,-2 0-2 16,2 0-2-16,0 3 6 15,0-3 6-15,0 0-9 16,-2 0-14-16,2 0 4 16,0-3-6-16,0 3 1 0,0 0 4 15,0 0 6-15,0 3-9 16,0-6 7-16,0 3 1 16,0 0-5-16,0 0-4 15,0 0-6-15,0 0-2 16,-2 3-1-16,4-3-9 15,-2 0 2-15,-2 1-8 16,2 3 1-16,0 5 14 16,-2 2 4-16,0 11-2 15,-4 4 2-15,4 6-2 16,0 3-1-16,0 3-2 16,2 0 1-16,-2-4-2 15,2-4 3-15,0-5-1 0,0-8 4 16,0-7-3-16,0-6 4 15,0 0 7-15,2-6-3 16,-2-2 0-16,0 2-9 16,0-2-59-16,-2-2-155 15</inkml:trace>
  <inkml:trace contextRef="#ctx0" brushRef="#br0" timeOffset="57631.896">13873 12173 384 0,'0'-1'146'0,"6"-2"-106"16,-4 2-3-16,-2 1 30 16,2-2-8-16,-2 2-16 15,0 0-2-15,0 0 1 16,0 0 1-16,2 0-10 0,-2 0-12 15,0 2-21 1,0-1 0-16,-2 2-19 0,2 3 19 16,2 6 1-16,0 4 2 15,7 10 3-15,-5 4-6 16,8 4 4-16,-1 3-3 16,-5-2 2-1,4-3-1-15,-4-1 0 0,1-9 0 16,-3-9-1-16,-4-2-1 15,2-10-12-15,-2-1-62 16,0-1-112-16</inkml:trace>
  <inkml:trace contextRef="#ctx0" brushRef="#br0" timeOffset="59480.78">13989 12970 322 0,'0'-4'282'0,"-2"-3"-232"16,2 4-12-16,0-1 3 15,0-1-12-15,-2 4-7 16,2 1-4-16,0 0 5 16,2 0 9-16,-4 0 5 15,2 0-9-15,0 1-8 16,0-1-19-16,-2 3-1 16,2-1-18-16,0 5 18 15,0 8 1-15,0 5 3 16,0 8-1-16,0 4-1 15,2 5 3-15,0 5-3 16,-2-1 0-16,2 1 2 16,3-1-4-16,-3-9 0 0,3-5 0 15,-5-9 2-15,2-5 1 16,-2-8 1-16,5-2 15 16,-5-6 13-16,0 2-12 15,0-1-20-15,2-2-17 16,-2-2-77-16,2-2-113 15</inkml:trace>
  <inkml:trace contextRef="#ctx0" brushRef="#br0" timeOffset="61686.257">14118 13890 523 0,'0'-4'65'15,"0"1"-17"-15,0-2 16 16,-2 1 1-16,0 0-7 16,2 0-18-16,-2-2-7 15,-2 0-9-15,-3-1 6 16,1 1-10-16,-4 1 0 15,-3-1-10-15,-1 0-10 16,-1 2 5-16,-10-2 4 16,6 2-4-16,-8 2 2 15,-2 0 5-15,2 0 0 16,5 2 0-16,-1 2-3 16,8 0-9-16,-3 4-3 0,3 4-1 15,-1 5 2-15,-4 4 1 16,-2 6-1-16,1 6-2 15,6 3-6-15,1 2 7 16,12 2-3-16,6-3-3 16,10-3 5-16,11-5-10 15,4-4 14-15,4-9 9 16,9-3-1-16,10-11 1 16,1-5 0-16,0-7-6 15,3-2 0-15,0-5 3 16,-5-4 1-16,-8-2 18 15,-6-4 2-15,-8-1-3 0,-4-5-3 16,-14-1-13 0,-9 2-1-16,-15 0-7 0,-7 5 0 15,-14-2-32-15,-12 7-58 16,-10 2-32-16,-14 1-93 16</inkml:trace>
  <inkml:trace contextRef="#ctx0" brushRef="#br0" timeOffset="63299.212">16026 10849 339 0,'-5'9'27'16,"1"5"22"-16,4 3-31 16,-4 2 4-16,2 1 22 0,2 1-23 15,0-3 0 1,2-3 2-16,0-3-12 0,0-3 16 15,-2-5-4-15,2-3 7 16,-2 2-15-16,0-3-15 16,-2 1 4-16,2 4-4 15,0-3 1-15,0 3 3 16,-2-1-2-16,0 2 16 16,2-1 4-16,-7-3 0 15,5 0 7-15,2-2 11 16,0 0 4-16,0-2-3 15,0 0-5-15,-2-3-32 16,2-1-4-16,0-3 0 16,0-3 4-16,2-5 2 0,5-2-4 15,1-3-2-15,8 1 0 16,6 1-1-16,5 5 0 16,2 0-3-16,2 5 4 15,0 4-1-15,-2 4-6 16,-2 4 4-16,2 2 3 15,-11 6-4-15,6 3-3 16,-8 4 7-16,-3 3 0 16,1 4 8-16,-5 2-8 15,-3 1-39-15,-4-2-108 16,8 2-100-16</inkml:trace>
  <inkml:trace contextRef="#ctx0" brushRef="#br0" timeOffset="63786.287">16713 10937 331 0,'0'-3'221'15,"-5"1"-118"1,0-2-31-16,5 1-15 0,0 0-24 16,-2-1-1-16,2 3-13 15,-7-4 12-15,5-1 0 16,-4 3-12-16,-6 0 5 16,-1 2-16-16,0-2-7 15,-5 7-2-15,-7 2-2 16,8 6-1-16,-6 4-1 15,5 4-18-15,3 4-5 16,13 1-8-16,2 0 25 16,6 0-6-16,7-3-19 15,12-2 16-15,0-4 3 16,4-6 17-16,0-6 0 16,0-7 5-16,-7 0 8 0,0-9 26 15,-6-2 5-15,-7-3-12 16,-3-2-8-16,-6-4-9 15,0 0-13-15,-6-1 2 16,-5 1-4-16,-1 5 0 16,-1 3-66-16,-1 2-68 15,8 7-101-15</inkml:trace>
  <inkml:trace contextRef="#ctx0" brushRef="#br0" timeOffset="64220.984">17000 10789 385 0,'0'0'152'16,"4"-2"-79"-16,-4-1-14 15,0 3-12-15,-2 0-14 0,0-2-11 16,2 4-20-16,0 1-2 15,0 0-18-15,0 1 7 16,2 3 11-16,0 8 33 16,0 6-11-16,8 4-10 15,-6 7 14-15,7 0-18 16,-7 3-4-16,8-2 2 16,-8 1-3-16,3-3-3 15,-3-1-11-15,0-4-69 16,1-4-91-16</inkml:trace>
  <inkml:trace contextRef="#ctx0" brushRef="#br0" timeOffset="64388.892">16964 11089 566 0,'-4'-11'211'15,"0"2"-88"-15,4 1-49 16,0 0-45-16,2-1-29 15,11 4-6-15,7-2-40 16,7 1-115-16,11 5-187 16</inkml:trace>
  <inkml:trace contextRef="#ctx0" brushRef="#br0" timeOffset="69398.531">16050 11554 472 0,'0'-8'73'15,"0"-1"-34"1,5 2 11-16,-3 1-11 0,0-2-9 15,-2 2-1-15,0 2 0 16,0-1-2-16,3 1-24 16,-3 1-3-16,9-1-5 15,2-2-2-15,9-2 2 16,7 0-1-16,4 2 0 16,0 3 5-16,-2 8-14 15,-2 3 8-15,-5 4 1 16,-6 5 6-16,-8 10 3 15,1 3 14-15,-7 5-8 16,-6 0 6-16,-7-1-4 16,-3-2-3-16,-1-5-3 0,4-9-4 15,4-6 4-15,-2-5 2 16,7-4 4-16,2-3-1 16,0-3-7-16,2 2 5 15,5-3-6-15,0-5 9 16,2-2-11-16,-1-5-18 15,11-5 2-15,-4-4 3 16,3-3 1-16,-3-3 12 16,1-1 3-16,-5 6 1 15,-7 6 18-15,-2 6-6 16,-2 6-10-16,-2 6-2 16,0 4-8-16,2 0-2 15,-2 2-12-15,0 4 18 16,2 6 8-16,-2 4-6 0,4 4-1 15,-2 4 2-15,4 1-3 16,10-4-26-16,1-1-112 16,8-6-109-16</inkml:trace>
  <inkml:trace contextRef="#ctx0" brushRef="#br0" timeOffset="69817.731">16717 11664 666 0,'-2'-4'99'0,"2"0"-62"16,4-4-13-16,7 0-13 16,7-1-10-16,9 0 0 15,6-1-1-15,3 4-23 16,-7 4-35-16,-12 2-27 16,-5 2-4-16,-10 6 48 0,-4 0 21 15,-7 4 4-15,4 0 16 16,-6 0 10-16,7-2 33 15,-7-2-2-15,8-3 14 16,-1-2-6-16,-1 0-6 16,5-1-37-16,7-2-3 15,-2 1-3-15,8 3 8 16,14-2-8-16,6-2-117 16,9-2-147-16</inkml:trace>
  <inkml:trace contextRef="#ctx0" brushRef="#br0" timeOffset="70011.303">17299 11551 593 0,'4'-14'124'0,"-2"-3"-8"15,-4 7-46-15,0 1 12 16,2 4-26-16,0 3-34 16,0 2-19-16,0 2-3 15,-2 2-23-15,4 6 23 16,0 2 7-16,2 9-6 15,5 0-1-15,3 9-83 16,-4 2-47-16,3 2-131 16</inkml:trace>
  <inkml:trace contextRef="#ctx0" brushRef="#br0" timeOffset="72589.038">18575 11325 363 0,'-17'-6'199'0,"-4"2"-123"16,3 1-42-16,-6 3 9 16,4 3-9-16,-5 7-11 15,5 11-10-15,-2 5-10 16,6 3 5-16,3 10-2 16,11 1-6-16,2 0 0 15,13 2 2-15,3-4 0 16,13-4-1-16,2-10 1 15,11-6-2-15,8-11 6 16,-2-12-1-16,-1-5 16 0,-5-10 20 16,-4-8 12-16,-13-8-15 15,-7-2-12-15,-14-7-6 16,-2 2-20-16,-6 1 0 16,-10 5-6-16,-5 5-41 15,-15 13-81-15,-13 6-133 16</inkml:trace>
  <inkml:trace contextRef="#ctx0" brushRef="#br0" timeOffset="73681.123">17565 12126 361 0,'-4'-4'206'0,"-5"1"-135"15,3 3-37-15,-6 4 14 16,-3 2-7-16,-3 6 11 15,-7 5-17-15,-3 7-4 16,-1 3-10-16,0 5-16 16,4 5-1-16,7 1-4 15,5 0-6-15,13 2 5 16,4-3 1-16,19-4-8 16,8-3 8-16,11-8 16 15,3-7-8-15,6-7 3 16,92-20-7-16,-130 1 21 15,1-1 36-15,-6-2-8 16,1-4-23-16,5-15-30 16,-12-10-1-16,-4-1 0 0,-12-2-2 15,-3 6-52-15,-6 8-68 16,-8 7-113-16</inkml:trace>
  <inkml:trace contextRef="#ctx0" brushRef="#br0" timeOffset="74968.724">18862 12129 422 0,'0'0'91'16,"-2"0"-30"-16,2 0-9 0,0 0 10 16,0 0-6-16,0-1-1 15,0 1 2-15,0 1-10 16,0-2 0-16,0 1-3 16,2-2-6-16,-2 2-5 15,3 0-9-15,-3 2-22 16,0-1-2-16,0 2-25 15,0 5 11-15,0 11 14 16,0 8 2-16,4 11 4 16,3 12-6-16,-1 2 2 15,5 0-2-15,1-3 0 16,-6-8 3-16,3-11 0 16,-7-7-3-16,6-11 0 0,-6-6-60 15,0-6-114 1,0-6-146-16</inkml:trace>
  <inkml:trace contextRef="#ctx0" brushRef="#br0" timeOffset="76450.063">9034 10451 592 0,'0'-16'89'16,"-2"5"-32"-16,-5 5-25 15,5 3 11-15,0 3-1 16,2 0-15-16,2 0-13 0,-2 0-14 15,0 0 0 1,2 3-2-16,3 3-1 0,-3 9 3 16,4 17 42-16,4 22-22 15,1 24-7-15,-3 26 0 16,2 23 2-16,-8 26-14 16,-2 22 9-16,-2 22-8 15,2 20 1-15,0 12-2 16,9-1-1-16,11-9-22 15,9-21 6-15,4-20-3 16,9-25 1-16,-2-25 9 16,-3-21 0-16,-14-29 6 15,0-24 1-15,-10-19-7 16,-6-20-14-16,2-17-11 16,4-16-116-16,9-12-113 0</inkml:trace>
  <inkml:trace contextRef="#ctx0" brushRef="#br0" timeOffset="77473.089">12229 10321 484 0,'-13'-8'97'0,"4"2"-25"16,0 4-47-16,5 2-25 16,2 6 0-16,2 14 9 15,-5 17 42-15,5 19-24 16,-2 21-4-16,2 28 11 16,-2 19-9-16,-3 22-18 15,-2 19-7-15,1 19 4 16,4 17 0-16,2 1-4 15,8 4-9-15,8-3 8 16,13-14-5-16,11-17 6 0,4-11 0 16,6-17 0-16,-6-15-1 15,-1-15 0-15,-10-14-8 16,3-16-5-16,-12-16 9 16,-1-15 2-16,-10-20-14 15,-7-10-27-15,4-15-28 16,-6-14-52-16</inkml:trace>
  <inkml:trace contextRef="#ctx0" brushRef="#br0" timeOffset="78465.177">15473 10317 216 0,'-26'8'42'16,"8"-1"7"-16,-5 2-12 15,13-3 25-15,-1-2 1 16,3-2 1-16,8-2-14 0,-2-2-7 16,2 2-9-16,0-2-11 15,2 0 4-15,-2 2 6 16,0-2 9-16,5 0 0 16,-5 0-6-16,0-1-7 15,-5 3 1-15,10 0-10 16,-5 0-20-16,0 3-3 15,0 1-17-15,3 6 20 16,-1 11 5-16,0 21 15 16,-2 21 18-16,2 31-1 15,-4 27-27-15,0 20 0 16,-8 21-10-16,4 8 2 16,-5 11-1-16,-3-1-1 15,6-6-17-15,1-7-2 0,7-17 3 16,7-19 9-16,1-19 4 15,4-22 3-15,-1-20 1 16,-7-17 2-16,0-14-3 16,-4-7-1-16,5-8-3 15,-2-1-26-15,1-7-5 16,-4-2 8-16,7-2-7 16,-3-4-13-16,-2 0-37 15,7 0-64-15,-2-5-193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8:14:3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4386,'-3'0'432,"0"0"-111,0 0-113,0 0-115,0 0-117,0 0-121,0 0-123,-1 0-125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8:21:55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19165 5034 581 0,'2'-5'85'16,"4"-1"-58"-16,-4 4 17 16,0 0 24-16,0 0-23 15,-2 0-14-15,2 0-3 16,-2-2 9-16,2 2 8 0,3 0-2 15,-5 0-16 1,2 2-19-16,0-2-8 0,7-4-5 16,11-8 4-16,13-4 0 15,19-9-2-15,6-2-4 16,13 0 0 0,-4 4 7-16,-5 3-1 0,-8 1-3 15,-7 5-24-15,-14 4-1 16,-9 4-6-16,-10 4 0 15,-3 4 1-15,-9 2-68 16,-4 0-89-16</inkml:trace>
  <inkml:trace contextRef="#ctx0" brushRef="#br0" timeOffset="1222.438">25491 5178 485 0,'-2'6'178'0,"0"-5"-139"16,2-1-4-16,0 0 26 16,0-1-11-16,0-2-6 15,2 0-7-15,0-2-10 16,5-1 4-16,-1-4-19 15,10-2-11-15,11-5-2 16,13-8 1-16,16 0 0 16,6-2 0-16,5-1 1 15,4 2-2-15,-2 0 1 16,-9 3 0-16,-6 4-11 0,-15 4-20 16,-5 4-27-1,-18 3-8-15,-3 4 5 0,-13 5-116 16,-9 5-212-16</inkml:trace>
  <inkml:trace contextRef="#ctx0" brushRef="#br0" timeOffset="34769.276">23512 3184 411 0,'12'-8'77'15,"-8"2"-30"-15,0 0 25 16,1 2-27-16,-1-2-30 15,3 2-10-15,4-4 25 16,4 0 2-16,8 0 5 16,-5-2-6-16,5 2-10 15,-8 2-16-15,1 0-5 16,-5 6-6-16,-1 4-28 16,9 6 31-16,-4 10 3 15,3 10 10-15,-1 8 2 0,4 8-4 16,-11 6-8-1,4 4 7-15,-5 5-4 0,-5-3-3 16,-2-4-35-16,-2-2-72 16,0-6-116-16</inkml:trace>
  <inkml:trace contextRef="#ctx0" brushRef="#br0" timeOffset="34956.188">23671 3529 456 0,'13'-14'152'0,"3"0"-144"16,10-3-4-16,-1 0 2 16,8-2-6-16,12 0-7 15,11 1-209-15</inkml:trace>
  <inkml:trace contextRef="#ctx0" brushRef="#br0" timeOffset="35572.734">25364 2905 606 0,'0'-7'120'0,"0"0"-59"16,-5 1 3-16,-4 4-38 15,1 2-21-15,-15 5-3 16,3 5-2-16,-8 8 1 16,-9 5-4-16,6 9-6 15,12 9-9-15,3 3 14 16,9 2-4-16,16-2-8 16,13-4 10-16,7-6 6 15,9-6 9-15,2-7-9 16,-4-12 0-16,0-7 8 15,-5-8 11-15,-6-8-2 0,-6-4 3 16,-3-3-2-16,-7-4 3 16,-3-2-15-16,-6-6-6 15,-4-1-3-15,-5-2-6 16,-5 2-10-16,4 1-33 16,-3 10-87-16,-1 0-191 15</inkml:trace>
  <inkml:trace contextRef="#ctx0" brushRef="#br0" timeOffset="35893.278">25714 2789 626 0,'4'-6'90'0,"-2"0"-40"16,5 0-12-16,0 0-30 16,6 0-3-16,3-2 10 15,4 1-11-15,0-2-2 16,-1 5-2-16,2 4-20 16,-7 4 0-16,1 7 20 15,-1 10 5-15,-1 8 5 16,24 104-2-16,-32-106 5 0,-3-1-2 15,0 2-4 1,3 0-7-16,2 24-53 0,-3-2-93 16,-4-8-95-16</inkml:trace>
  <inkml:trace contextRef="#ctx0" brushRef="#br0" timeOffset="36033.145">25843 3169 635 0,'-13'-21'94'0,"5"0"-18"15,8 4-9-15,6-1-52 0,0-1-15 16,17 2-2 0,10-3 1-16,7 1-115 15,4 4-145-15</inkml:trace>
  <inkml:trace contextRef="#ctx0" brushRef="#br0" timeOffset="36585.136">24384 3431 525 0,'0'-10'109'0,"4"2"-87"16,5-4 11-16,-3 2 38 16,8-7-24-16,9 3-9 15,-4-4-18-15,17 0-14 16,0-2-5-16,8 4-1 16,6 1-22-16,-6 2-69 15,-9 7-45-15,-6 6-29 16</inkml:trace>
  <inkml:trace contextRef="#ctx0" brushRef="#br0" timeOffset="36756.046">24495 3561 439 0,'-11'10'80'0,"0"-4"-17"15,9-4 15-15,4-4-20 16,0 0-58-16,9 2 0 15,7-4 26-15,11 2-5 16,13-2-21-16,12-6-159 16</inkml:trace>
  <inkml:trace contextRef="#ctx0" brushRef="#br0" timeOffset="55553">2090 7722 361 0,'0'0'65'0,"-3"-2"-21"16,3 2-11-16,0-2 9 16,-2-3-14-16,2 3-5 15,-2 1 4-15,2-3-10 16,-2 2 5-16,-1 1-5 15,1 1 2-15,-1-3-3 16,3 3 1-16,-2 0-1 16,2-1 0-16,0 1-2 15,0-3 1-15,-2 3-15 0,2 0 2 16,2 0-2-16,-2 0-4 16,0 3 3-16,2-3-4 15,-2 1-4-15,0-1 1 16,3 4 0-16,-1 5 6 15,3 6 4-15,2 7-2 16,1 4 2-16,6 6-2 16,-1 1 1-16,3 0 4 15,4-3-2-15,-2 1 0 16,-1-3-1-16,1-5-2 16,-3 2 3-16,-1-7-2 15,-5-2-1-15,0-2 0 0,0-4-1 16,-2-3 1-16,-3-2-3 15,0-1-8-15,1-4 6 16,0 0 2-16,4-4 3 16,8-6 39-16,14-8-25 15,18-14-7-15,22-10-4 16,16-12 0-16,11-8-3 16,18-11 7-16,9-6-7 15,6-6 2-15,6-3-2 16,-6-3 0-16,-8 9 5 15,-14 5-4-15,-23 18 6 0,-18 15-6 16,-22 16-2 0,-17 9-1-16,-18 13-19 0,-6 6-57 15,-5 10 25 1,-3 8-39-16,1 4-225 0</inkml:trace>
  <inkml:trace contextRef="#ctx0" brushRef="#br0" timeOffset="58640.754">1896 10305 342 0,'2'-2'174'0,"-2"-2"-144"16,-2 2-27-16,2-1 2 0,0 3 0 16,2 0 0-1,-2-1-1-15,0 1-2 16,0 0 9-16,0 0 10 0,0 0 6 16,0 0 0-16,0-2-10 15,0 2-8-15,2 0 0 16,-2 0-9-16,0 0 6 15,0 0 0-15,0-3-2 16,0 6 6-16,0-3 4 16,0 0-1-16,0 0-3 15,0 0-6-15,0 0-2 16,0 0-2-16,0 0-4 16,0 0 1-16,0 0-6 15,0 0-6-15,5 3-1 0,-1 6 16 16,5 7 6-1,7 6 1-15,3 11 1 0,6 8 4 16,8 6-5-16,0 4-7 16,8 5 6-16,-1-1-5 15,0-3 0-15,1-4 0 16,-4-4 0-16,-3-8 1 16,-1-1-1-16,-4-8 2 15,0 0-3-15,-6-10-3 16,-2-2-5-16,-3-6 8 15,3-9 0-15,10-8 14 16,13-14 24-16,14-16-10 16,13-18-10-16,16-16-17 15,11-16 2-15,12-12-1 16,12-11 2-16,12-11 4 0,2-5-1 16,-5 9 3-16,-18 16-10 15,-18 22 3-15,-31 32-8 16,-26 19-1-16,-21 19-15 15,-15 10-57-15,-4 7 21 16,-2 7 21-16,-3 5-77 16,-3 7-256-16</inkml:trace>
  <inkml:trace contextRef="#ctx0" brushRef="#br0" timeOffset="62623.261">1949 12886 363 0,'0'-4'135'16,"-2"0"-86"-16,2-1-15 15,-3 1 16-15,3 3 7 16,0-3-16-16,0-1-28 16,0 4 18-16,-2-1 9 15,2-1-14-15,-2 3-4 16,2 0-12-16,0 0-7 16,-2 0-2-16,2 0-1 15,0 3 0-15,0-3 0 16,0 0-2-16,0 2-4 15,0-2 0-15,0 0-4 16,2 1-4-16,-2 1 4 16,2 1 2-16,3 2 7 0,1 4 1 15,4 3 6-15,5 6 0 16,3 0-5-16,1 3 0 16,4 4-1-16,2-3 4 15,-3 0-3-15,-2-2-1 16,2 0 1-16,-1 0 0 15,-2 0 0-15,1 0-1 16,1 0 0-16,-2-3 1 16,-3-4-3-16,-1 1 2 15,-1-4-2-15,-3-2-3 16,1-3 3-16,1-4-1 16,0-2 3-16,7-4 5 15,5-4 4-15,10-9-2 16,15-9-3-16,12-11 0 0,16-14 0 15,13-16 0-15,19-18-1 16,12-21-2-16,14-14-1 16,9-10 0-16,2-6 5 15,-9 7-4-15,-16 15 0 16,-22 24-1-16,-21 22 0 16,-23 25-17-16,-21 15 17 15,-18 18-7-15,-7 5-35 16,-10 6 5-16,0 6-69 15,-2 0 21-15,-3 6 41 16,2 2-185-16</inkml:trace>
  <inkml:trace contextRef="#ctx0" brushRef="#br0" timeOffset="71715.246">10220 14235 353 0,'4'-2'234'16,"-2"0"-206"-16,3-2-20 0,-5 2 55 16,2 2 10-16,-2 0-15 15,0 0-25-15,0 0-14 16,0 0 1-16,0 0 0 16,0-3 0-16,0 6-20 15,0-3 0-15,0 2-17 16,-2 4 3-16,-3 13 14 15,-1 8 36-15,-3 13-21 16,-5 13-11-16,6 7 8 16,-1-2-10-16,4-2-1 15,-2-2 3-15,7-6 0 16,-2-6-4-16,2-3 0 16,-2-11-26-16,2-8-21 15,2-8-56-15,0-7-34 16,7-6-91-16</inkml:trace>
  <inkml:trace contextRef="#ctx0" brushRef="#br0" timeOffset="72038.231">10293 14314 485 0,'4'-9'93'0,"2"6"-68"16,-6-2-1-16,2 1 10 0,-2 4 5 15,2-2-19 1,-2 4-20-16,2-2-12 0,0 4 12 16,5 2 17-16,1 5 22 15,11 7-16-15,3 5-1 16,4 9-2-16,1 7-8 15,4 1-5-15,-4 0-6 16,2 0 0-16,-4-2-1 16,-3-4-23-16,-2-4-62 15,-4-1-50-15,-8-6-75 16</inkml:trace>
  <inkml:trace contextRef="#ctx0" brushRef="#br0" timeOffset="72195.256">10260 14783 626 0,'-34'-3'127'16,"10"0"-44"-16,11-3-83 15,8-4 11-15,29-8 0 16,21-9-11-16,24-9-38 16,20-4-113-16,19-4-89 15</inkml:trace>
  <inkml:trace contextRef="#ctx0" brushRef="#br0" timeOffset="73075.245">12421 14078 340 0,'7'6'130'0,"0"3"-86"15,-1 3 33-15,3 5 1 16,-3 10-25-16,8 9 16 0,-1 6-49 16,1 4-17-16,1 0 2 15,1-1 2-15,-3-6-4 16,1-6-3-16,-3-7-61 16,0-6-72-16,-2-9-106 15</inkml:trace>
  <inkml:trace contextRef="#ctx0" brushRef="#br0" timeOffset="73456.099">12541 14275 521 0,'7'-40'72'16,"4"2"-39"-16,14 0 1 16,1 3 13-16,5 6-9 15,12 5 9-15,-7 10-47 16,-3 5-16-16,-6 13 16 0,-7 10 9 15,-9 13 17-15,-7 7-1 16,-6 5-6-16,-9 6-15 16,-7-1 2-16,-2-3 4 15,-4-12-9-15,6-5-1 16,5-8-3-16,3-8-2 16,8-8-8-16,6-5 1 15,10-4 12-15,13-4 4 16,4-4-1-16,7 2 2 15,2 3 12-15,-5 6-5 0,0 6-1 16,-12 7 1 0,2 5 12-16,-9 5 5 15,-5 4 10-15,-11 3 22 16,-11 4-39-16,-16 7-8 0,-18 2-14 16,-11 4-57-16,-8 1-72 15,-5-2-155-15</inkml:trace>
  <inkml:trace contextRef="#ctx0" brushRef="#br0" timeOffset="75667.045">10638 15111 497 0,'0'-2'55'15,"3"-2"-35"-15,-3 3 17 16,0-1 15-16,0 2 2 0,0 0-18 16,0 0-8-16,0 0-4 15,0 0 1-15,0 0-3 16,0 0-15-16,0 0 0 16,0 0-6-16,0 0-1 15,0 2 1-15,0-2-1 16,0 0 4-16,0 0 1 15,-3 0-4-15,3 0 6 16,-2 0 3-16,2 0-7 16,0 0 4-16,0 0 0 15,-2 0 0-15,2 0-1 16,0 0-5-16,-2 1 0 16,-3-2 0-16,5 1 1 0,-2 0-1 15,2 0 0-15,-2-2 0 16,0-1 0-16,0 3 1 15,0 0-1-15,-3 0 5 16,5 0-6-16,0 0 0 16,0 0-6-16,0 0 4 15,0 0-4-15,0 0-6 16,5 3 2-16,-3 0 5 16,2 10 5-16,0 5 5 15,7 5 1-15,3 8 8 16,3 5-6-16,2 0-3 15,3 4 1-15,-5-1 1 16,8-1-6-16,-7-9-1 16,0-3 1-16,-7-6-2 0,2-3-15 15,-6-8-108-15,0 4-85 16</inkml:trace>
  <inkml:trace contextRef="#ctx0" brushRef="#br0" timeOffset="76456.97">12998 14662 185 0,'2'2'299'0,"0"0"-228"15,-4-2-25-15,-2 2 31 16,2-4 3-16,2 2-37 16,-2-2-8-16,-3 2-7 15,3-2-22-15,2 0-1 16,-2 0-3-16,2 2 4 16,-3 0 3-16,3 0-8 15,0 0-1-15,0 2-1 16,3-2-7-16,-3 2-2 15,2 7 10-15,5 3 24 0,-1 9-7 16,5 9 0 0,3 8 1-16,1 6-9 0,1 3-6 15,-1-2-1-15,-1-4 2 16,-3-1 0-16,-5-8-4 16,2-1-5-16,-4-6-84 15,-2-5-109-15</inkml:trace>
  <inkml:trace contextRef="#ctx0" brushRef="#br0" timeOffset="77662.36">11278 15949 535 0,'-7'-6'68'16,"5"-1"-22"-16,-4 5-25 15,-2-1 9-15,4 2 26 16,-5 2-38-16,5 2-18 16,-7 3 1-16,2 3 6 15,-4 5 14-15,-3 7-1 16,3 5-8-16,-1 6 13 15,5 0-21-15,7 8 1 16,4 2-5-16,7-4-5 0,7-2 5 16,11-5-11-16,4-5 6 15,13-11 5-15,8-6 24 16,8-11 4-16,2-10-7 16,-4-9 14-16,-4-3-4 15,-14-4 5-15,-18 0 4 16,-11-1-26-16,-17-7-14 15,-15 3 3-15,-10-7-2 16,-9 0-1-16,-7 3-35 16,1 8-28-16,-2 7-22 15,17 5-53-15,12 16-222 16</inkml:trace>
  <inkml:trace contextRef="#ctx0" brushRef="#br0" timeOffset="78338.988">13145 15473 313 0,'9'-7'159'16,"-5"3"-73"-16,3 3-19 15,-7-2 8-15,3 2 11 16,-3 1-23-16,0 0-16 0,0 0-9 15,0 0-21 1,0 1-17-16,0 5-8 16,4 4 8-16,9 10 18 0,3 7-3 15,13 13-3-15,0 5-3 16,5 8-7-16,-5 0 4 16,2 4-6-16,-5-5-92 15,-4-1-118-15,-8-5-327 16</inkml:trace>
  <inkml:trace contextRef="#ctx0" brushRef="#br0" timeOffset="79163.993">11770 16850 423 0,'-2'-10'143'0,"0"1"-70"16,0 2 7-16,0 1-13 0,-5 2-3 15,7 0-18-15,-4 0-15 16,1 0-7-16,3 4-16 16,0 0-8-16,0 0-14 15,3 6-16-15,1 2 26 16,3 6 4-16,3 6 4 15,9 9 9-15,3 9-5 16,4 3 3-16,3 3-6 16,2-3-5-16,-2 3-35 15,10-13-58-15,-8-2-101 16</inkml:trace>
  <inkml:trace contextRef="#ctx0" brushRef="#br0" timeOffset="79733.365">13646 16194 566 0,'-2'-6'42'15,"0"-1"-2"-15,-4 3 14 16,-4 0 5-16,-1-2-6 15,5 3-23-15,-5 1-9 16,-3 4-17-16,-3 5 7 16,-6 3 5-16,3 7-10 15,-5 9 3-15,8 8 0 16,1 6 3-16,9 5-5 16,12 3-7-16,3 0 0 15,15-6-7-15,4-8 1 0,4-7 6 16,2-14 25-16,10-12 5 15,-1-6-10-15,-2-9-13 16,-5-11 6-16,-6-4 1 16,-4-5-6-16,-14-6-4 15,-6-2-4-15,-7-2 3 16,-12 4-6-16,1 5 2 16,-3 10-12-16,1 4-16 15,-10 9-30-15,1 12-20 16,-12 8-11-16,-6 2-26 15,-5 12-35-15</inkml:trace>
  <inkml:trace contextRef="#ctx0" brushRef="#br0" timeOffset="80658.061">12726 17467 468 0,'-13'-9'132'0,"-3"-1"-38"15,-1 2-25-15,-4-1-14 16,6 8-13-16,6-2-31 16,-4 7-11-16,-1 1-8 15,1 11 8-15,0 4 1 16,1 6 0-16,6 5 5 15,6 4-5-15,6 5-2 16,10 2-1-16,6-7-1 16,11 2-12-16,10-8 7 0,3-12 8 15,8-7 13-15,-2-8 2 16,-6-8-8-16,-5-6 6 16,-10-4 21-16,-14-6 11 15,-3 0-2-15,-12-8-10 16,-4-1-16-16,-14-4-15 15,-4-3-2-15,-6 0-2 16,-11-1-22-16,6 10-10 16,-2 7-11-16,4 8-60 15,5 9-132-15</inkml:trace>
  <inkml:trace contextRef="#ctx0" brushRef="#br0" timeOffset="81125.871">14012 17070 581 0,'-4'-14'47'0,"-1"6"-21"16,1-3 29-16,-6-2 21 15,8 6-19-15,-6-4-9 16,-3 3-5-16,1 7-4 16,4-2-39-16,-3 6-1 15,3 2-9-15,-4 13 10 16,-1 5-1-16,5 8-1 15,-4 6-5-15,18 1 0 16,2-6-3-16,15 2 10 16,6-10 3-16,11-8 6 15,0-9-3-15,8-7 2 16,-5-8 6-16,-8-11 34 0,-1-4-7 16,-11-2 2-1,-15-7-25-15,-5-5-15 16,-12-2-3-16,-11-6-4 0,-8-1-88 15,-3-2-7-15,-7 8-93 16,-2 10-419-16</inkml:trace>
  <inkml:trace contextRef="#ctx0" brushRef="#br0" timeOffset="82209.381">14079 13586 549 0,'22'-4'78'0,"7"-3"15"15,0 0-29-15,0 0-22 16,2 1-5-16,7 0-22 16,-7 4-14-16,-6 4 4 15,-8 1-5-15,-3 3 0 16,-5 0 2-16,-3-1 4 16,4 3-6-16,-4 1-54 15,9-4-26-15,6 1-66 0</inkml:trace>
  <inkml:trace contextRef="#ctx0" brushRef="#br0" timeOffset="82652.919">14128 13555 624 0,'2'-2'98'16,"5"-2"-78"-16,1-2 21 0,13 2 4 16,3-2-9-16,14 4-2 15,6 2-12-15,8 6-12 16,-3 4-7-16,-3 4 4 15,-3 4-6-15,-3 3 0 16,-11 1-2-16,-2-3-8 16,-5 2-122-16,-6-1-39 15</inkml:trace>
  <inkml:trace contextRef="#ctx0" brushRef="#br0" timeOffset="82891.156">14469 13464 661 0,'0'-15'116'0,"-2"5"-23"0,-5 4-47 16,4 4-15-16,-8 6-16 16,-2 8-11-16,-5 10-4 15,-11 11 3-15,0 6-3 16,-2 9 2-16,2 3 0 15,2-1-2-15,8-4-1 16,5 1-71-16,7-10-67 16,9-5-128-16</inkml:trace>
  <inkml:trace contextRef="#ctx0" brushRef="#br0" timeOffset="83319.367">14943 13269 563 0,'14'-21'55'0,"-10"7"-6"15,-4 5 20-15,0 2 4 16,-2 5-6-16,0 2-31 15,-2 2-36-15,-6 7 8 16,-5 4-10-16,-8 9 2 16,5 9-5-16,-6 4 5 15,8 3-5-15,12-3-1 0,4-3-6 16,9-4 12-16,11-6 2 16,9-8 3-16,9-3 1 15,7-10-2-15,1-7 3 16,-2-6-3-16,-7-4 6 15,-16-6 1-15,-5-4-8 16,-9-6 4-16,-16 1 7 16,-7-5-7-16,-11 2-6 15,-4 6-1-15,-11 6 0 16,7 6-20-16,-3 10-45 0,7 12-63 16,8 9-86-1</inkml:trace>
  <inkml:trace contextRef="#ctx0" brushRef="#br0" timeOffset="83583.649">15300 13153 621 0,'2'-19'102'16,"-2"5"-27"-16,0 6-28 15,0 2-25-15,2 6-22 16,0 2-13-16,7 6 13 0,3 9 11 16,5 4-6-16,1 11 9 15,9 4-8-15,0 7-2 16,-3-1-4-16,-4-2-15 16,-2-6-96-16,-7-1-30 15,-9-10-252-15</inkml:trace>
  <inkml:trace contextRef="#ctx0" brushRef="#br0" timeOffset="83893.915">15362 13168 553 0,'11'-46'63'16,"14"7"-26"-16,6 3 0 0,9 9 19 15,5 7 5 1,-1 9-58-16,-1 8-3 0,-10 11 0 15,-6 10 0-15,-10 10 25 16,-10 10 1-16,-18 6 0 16,-9 8-5-16,-18-4-14 15,0-1-3-15,1-9 0 16,8-12-4-16,6-12-2 16,17-6-5-16,8-4-42 15,9-4 49-15,13 5 34 16,16-4 1-16,16 3-15 15,4 2-15-15,9 4-4 16,-11 2-2-16,-2 10-23 16,-12 4-76-16,-15 10-100 0</inkml:trace>
  <inkml:trace contextRef="#ctx0" brushRef="#br0" timeOffset="87001.185">15487 13822 261 0,'-14'-2'164'0,"8"0"-105"16,-3-2-10-16,0 0 13 15,4 0-20-15,-1-2-6 16,-1 3-5-16,5 0-12 0,-7 0 13 16,7 2-18-16,-12 1-8 15,1 1 2 1,-5 2 1-16,-7 5 3 0,2 0-3 15,-14 2-7-15,8 3 0 16,-6-2-2-16,-1 5 0 16,3 2 0-16,2 4 0 15,-3 0-5-15,5 4 5 16,7 4-3-16,2 0 2 16,6 5-1-16,8 0-3 15,6 3-1-15,6-1-1 16,15-1-11-16,10-4 8 15,7-6 10-15,7-7 4 0,3-4 5 16,8-7 4 0,-2-10-8-16,2-8 1 0,-4-3 8 15,2-12 22-15,0-3 11 16,-8-6-11-16,-3-2-6 16,-12-6-10-16,-4-6 4 15,-14-1-13-15,-4-3-11 16,-18 4-6-16,-4 6-2 15,-7 10 7-15,-18 12-107 16,-7 16-140-16</inkml:trace>
  <inkml:trace contextRef="#ctx0" brushRef="#br0" timeOffset="89184.233">16728 15756 442 0,'-9'-4'77'15,"5"-3"-20"-15,-6 3-30 16,4-2 0-16,-3 2 12 15,-2 0-15-15,4 2-12 16,-4-2-2-16,5 4-4 16,-4 0 16-16,-3 0-1 0,0 2-6 15,-3 0 3 1,1 2 1-16,-10 2 7 16,5 4-1-16,-5 1-9 0,-2 6-13 15,8 6-3-15,1 0 0 16,0 4-2-16,14 4-1 15,1 1 0-15,8 2 2 16,8 3-6-16,12-5 3 16,4 4 1-16,2-5 3 15,9-4-1-15,0-3 3 16,3-8 9-16,1-6 23 16,5-6 11-16,2-10-13 15,0-6-12-15,3-10 3 16,-10-6 9-16,-3-4-11 15,-14-8-3-15,-10-4-7 0,-6-1-6 16,-8-3-2 0,-13-2-3-16,0 0-4 0,-13 6 3 15,-2 4-31-15,-8 7-66 16,-9 10-45-16,-12 9-137 16</inkml:trace>
  <inkml:trace contextRef="#ctx0" brushRef="#br0" timeOffset="90354.14">15839 14474 361 0,'-5'2'61'15,"5"-2"-18"-15,0 0 16 16,0-2 9-16,0 2-13 0,0-2-17 16,0 2-9-1,0 0 2-15,-2-2-7 0,2 4 1 16,0-2 1-16,0 0-3 15,0 0-1-15,0 0-7 16,0 0-10-16,0 0-5 16,0 0-6-16,0 0 4 15,2 0 2-15,-2 0-2 16,0 0-6-16,0 2-4 16,5 1 4-16,-1 4 6 15,1 2-2-15,8 8 3 16,5 6 1-16,6 2 0 15,3 6 3-15,2 0-2 16,0 3 0-16,-2 1 2 16,-2-2-3-16,-6-3 4 0,-3-3-2 15,-3-8-2-15,-8-5 2 16,2-5 2-16,-7-3 9 16,0-6-1-16,0-3-5 15,-2 3-7-15,2-2-3 16,0 2-102-16,-8 2-227 15</inkml:trace>
  <inkml:trace contextRef="#ctx0" brushRef="#br0" timeOffset="90922.839">16233 15202 545 0,'7'-6'191'0,"-5"1"-108"16,0 1-21-16,-2 3-7 16,3 1-25-16,-3 0-30 15,0 0 0-15,0 0-18 16,7 4 16-16,-1 4 2 16,9 2 9-16,1 8-1 15,9 4-3-15,2 4 7 0,0 2-5 16,-6 3-7-1,6-6 6-15,-11-3-5 0,-1-6-1 16,-4-6 2-16,-6-4 0 16,0-4-2-16,-5-2-45 15,0 0-27-15,0 0-63 16,0 2-101-16</inkml:trace>
  <inkml:trace contextRef="#ctx0" brushRef="#br0" timeOffset="97326.845">25612 7619 384 0,'-19'3'0'0,"11"1"-8"15,-2 0-169-15</inkml:trace>
  <inkml:trace contextRef="#ctx0" brushRef="#br0" timeOffset="97396.281">25629 7703 240 0,'0'13'5'0,"0"1"-5"0</inkml:trace>
  <inkml:trace contextRef="#ctx0" brushRef="#br0" timeOffset="101144.225">25749 7136 334 0,'-6'2'133'0,"4"-2"-82"15,-3 0-23-15,10-2 4 0,-3 2-12 16,-2 0 2 0,2-1 10-16,0 1 2 0,-2 0 0 15,0 0 16-15,-2 0-11 16,2-3-5-16,0 3-11 16,0 0-11-16,0 0 1 15,0 0-10-15,0-1-2 16,2 1-1-16,0 0 0 15,3 0-2-15,-3 0 1 16,0-3 0-16,12 2 2 16,-1-2-2-16,3-1 3 15,1 2-3-15,8 1 1 0,-3 1 0 16,5-3-1-16,7 3 1 16,-3 0 0-16,0 0-1 15,2 0 1-15,3 0 0 16,-5 3 0-16,7-3 1 15,-3 0-1-15,10 0 1 16,7 0-1-16,-4-3 0 16,2 3 2-16,-6 0-2 15,1 0 0-15,-5-1 0 16,-5 1 1-16,3 0-1 16,-5 0 0-16,4 0-1 15,-6 0 4-15,0 0-3 16,2 0 0-16,5 0 0 15,-5 1-1-15,3 2 1 16,-1 0 0-16,2 4 3 0,-2-3-3 16,1 0 0-16,6 2 1 15,-7-3 0-15,4 2-1 16,1-1 0-16,-5 0 1 16,7-1-1-16,3 1 0 15,7 0 0-15,-2 0 0 16,6-1 1-16,2 0-1 15,0 0-1-15,-2-2 1 16,1 2-1-16,1-2 2 16,-2 1-1-16,0 1 0 15,-2-2-1-15,-8 1-1 16,-3-2 3-16,-5 3-1 16,-9-1 1-16,-10-1-1 15,2 2-2-15,-11-2 2 0,4 2 1 16,-1 1-1-1,10-2 1-15,-1 2 1 0,12 0-4 16,-1 0 1-16,0 0 1 16,-4 0 0-16,-2-1 0 15,-7-1 2-15,-11 1-2 16,0-2 0-16,-5-1 0 16,3 0 0-16,-7 0 0 15,2 0 2-15,1 0-2 16,-3 0-2-16,0 0-7 15,-3 2-4-15,1-2 5 16,2 3-23-16,-7-1-15 0,5 0-52 16,-2 2-24-1</inkml:trace>
  <inkml:trace contextRef="#ctx0" brushRef="#br0" timeOffset="102876.53">25741 7778 299 0,'-7'-2'159'16,"5"2"-113"-1,-1-2-8-15,3 0 16 0,0 2-5 16,-2 0-4-16,2 0-15 16,0 0 0-16,0 0-11 15,0 0-10-15,2-2-9 16,-2 2-13-16,3 0 0 15,1-2 13-15,7 0 0 16,5 2 12-16,8 0-12 16,9 0 6-16,6 0-6 15,7 0 1-15,6-2 2 16,-2-1-3-16,6 2 1 16,7-2 2-16,-3 0-1 15,4-1-1-15,8 1 0 0,6-1-1 16,-4-1 5-1,3 3-5-15,2-2 0 0,-6 4 0 16,-2 0 0-16,-1 0 3 16,-4 0-3-16,-3 2 0 15,-3-2 1-15,0 0-2 16,0-2 2-16,3 0 1 16,-5 0-2-16,6-2 3 15,3 0 1-15,0 0 5 16,-1-2-5-16,13 0-2 15,-6 2 0-15,3 0-2 16,6 2 0-16,3 2 0 16,2 0 0-16,0 0 0 0,-5 2-1 15,-6 2 1 1,-9-1-1-16,-18 0-1 0,-9 1-3 16,-13-1 5-16,-12 0 2 15,-3-1 1-15,1-2-1 16,-5 2 1-16,6-2-2 15,6 0-1-15,-2 0 1 16,2 0-2-16,0 2-1 16,-4 0-14-16,-8-2 6 15,-1 4 7-15,-3-4 3 0,-4 0 2 16,0 0 1-16,0 2-3 16,0-4 0-16,0 2 0 15,0 0-7-15,-2 0 1 16,2 0-9-16,-2 2-17 15,0-2-4-15,-3 2-47 16,-1 2-6-16</inkml:trace>
  <inkml:trace contextRef="#ctx0" brushRef="#br0" timeOffset="107484.126">28080 6529 162 0,'-2'-1'153'0,"0"-2"-80"15,0 3-26-15,2-2-12 16,-6 0-7-16,4 2 2 0,0-2-7 16,0 0-10-16,0 0 2 15,2 0-2-15,-2-2-11 16,-3 2 7-16,3 0-3 16,0 0-6-16,0-3 1 15,-6 4 1-15,2-2-2 16,4 1 3-16,-7 1-2 15,5-1 0-15,2-1 14 16,-3 2 1-16,5 0-1 16,0-2-4-16,0 3-6 15,-3 0 0-15,3-2-2 16,0 2 1-16,0 0-1 16,0-2-1-16,-2 2 1 15,2 0 3-15,-2-2-4 0,2-1-1 16,0 3 0-16,-2 0 1 15,2 0-2-15,0 3 2 16,0-3-2-16,0 0 1 16,0 0 0-16,0 0-1 15,0 2-4-15,0-2 1 16,0 0-2-16,0 4 4 16,-5-1 1-16,3 2 1 15,0-2 0-15,-2 6 1 16,2-3-1-16,-5 0 2 15,2 2-2-15,-2 2-1 0,3 0 4 16,0 2 2 0,-3 2-6-16,0 0 2 0,5 4-1 15,-7-2 0 1,5 3 2-16,-1 2-3 0,3 2 6 16,-2 1-2-16,1-1-3 15,-4 4 2-15,3-4-1 16,0 2 0-16,-1-3 2 15,-1 2-2-15,1-1 5 16,-4 2 2-16,5-2 14 16,-5 2 3-16,5-1-25 15,-4-2 8-15,2-1 0 0,-5 30-9 16,9-43 4-16,0-2-1 16,-3 2 2-16,2 1-1 15,-1 6-4-15,2 1 3 16,-5 0-3-16,3 5 2 15,0-3-2-15,-1 4 0 16,2-3 1-16,-1 5-2 16,2 1 2-16,2-4-1 15,-2 2 0-15,-3-2 0 16,10 0-2-16,-5-2 2 16,2-2 0-16,-2 1-1 15,2-1 2-15,0-5-1 16,0 1 0-16,-2-1 1 15,3 1 0-15,2-2-1 16,-5 1 0-16,0-2 1 0,0 2 0 16,2-2-2-16,0-1 2 15,-2 0 0-15,0 1-1 16,2 0 0-16,-2 2 1 16,2 1-2-16,3-3 1 15,-3 1-6-15,-2 0 6 16,4-2 0-16,-2 2-1 15,6-1-2-15,-6-3 3 16,0 2 2-16,2 1 2 16,1 0-4-16,-3-1 2 15,0 2 1-15,2-1-1 16,4 2-2-16,-6 0-4 0,4 0-7 16,3 2-5-16,3-2 16 15,1 3 12-15,0-4-12 16,-2 1 0-1,7 0-9-15,-2 0 7 0,-3 0 2 16,9-1 2-16,3-4 6 16,4 0-6-16,0-2-1 15,2 0 1-15,-2-3 6 16,-2-2-7-16,-3 1 1 16,-6-2 3-16,-1 1-4 15,4-5 4-15,-3 2-3 16,7-4 1-16,-4-1-2 15,4 1 0-15,2 0 2 16,-5 0 2-16,-2-1 0 16,-4-1-4-16,-3 1 1 0,-5-5 3 15,4 2-2-15,-3-3-2 16,-5 0 3-16,6-2-4 16,-4 0 8-16,1 0-8 15,-1-2 1-15,1 0-1 16,-2-2 3-16,-3-4-1 15,0 2 1-15,-4-4 1 16,2 2 1-16,0-1-5 16,-2 3 1-16,2 3-3 15,2 1 2-15,0 2 0 0,0-1 4 16,3-2-3 0,-5 2 3-16,0-1-4 0,-5-2 5 15,3 0 2-15,0-3-6 16,-2 2 0-16,1-4 3 15,-6 2-4-15,0-4-16 16,1-2 11-16,-6-2 5 16,-1-1 6-16,-6-1-5 15,-1 2 2-15,0 1 2 16,2 2-3-16,-1 4 0 16,6 2-2-16,6 0-24 15,-4 6-23-15,0-5 0 16,1 7-53-16,-1-3-20 15,1 7-36-15</inkml:trace>
  <inkml:trace contextRef="#ctx0" brushRef="#br0" timeOffset="112041.924">28436 8126 337 0,'-2'-2'145'0,"2"-3"-94"0,0 1 0 15,0 2-13 1,0 0 2-16,-2-2-6 0,2 0-8 16,0 0-3-16,0 0-12 15,0 0 3-15,0 1-3 16,-2 3-2-16,-3-2-4 15,1 2-4-15,0-1 1 16,-6-2-1-16,4 2-1 16,-5-1 0-16,2-1 0 15,-3 1 1-15,4-5-1 16,-3 3 0-16,-1 0 0 16,4 0 1-16,-6 0-1 15,5 2 0-15,-2 0 1 16,-18-4-1-16,27 6 0 15,0 2-3-15,0-2 1 16,0 0-3-16,-10 2 0 16,3 2 1-16,1 2-2 0,-4 4 6 15,-3 1 1 1,-8 4-1-16,3 3 1 0,-4-1-1 16,4 2 0-16,-3 1 0 15,6-2 0-15,1 2 0 16,3 1 0-16,1-2-3 15,1 6-2-15,3-1 2 16,0 2-2-16,6-1 3 16,2 4-6-16,5-1 8 15,2-4-9-15,4-2 0 0,-3 0-5 16,13-6 10-16,-1 0 4 16,7-2 11-16,6 0 14 15,3-5-8-15,-1-2 0 16,1-2-10-16,-7-4 8 15,-2-1 7-15,-9-1 0 16,-1-4 5-16,-1-1-10 16,1 0-8-16,4-4-4 15,1-2-3-15,2 1 2 16,3-6 0-16,-2-2-3 16,4 0 0-16,-5-3 2 15,3-1-2-15,-5-4 3 16,0 1 2-16,-1-1-6 15,-13 0 0-15,-1 1-5 16,-7-1 4-16,-2 4-2 0,-7 0 2 16,-3 5-34-16,-1 2-50 15,3 2-64-15,-9 5-70 16</inkml:trace>
  <inkml:trace contextRef="#ctx0" brushRef="#br0" timeOffset="114437.065">27881 6806 423 0,'5'-3'101'0,"-5"2"-57"0,0-4-2 16,-5 4-8-16,3-2 23 15,2 2-25-15,-2-2-14 16,0 2-10-16,2 1 1 16,-2-3 3-16,2 3 9 15,0 0-5-15,0-1-4 16,0 1-5-16,0 0 2 15,-5 0-6-15,5 0-2 16,0 0-2-16,0 0-1 16,0 0-20-16,0 0-19 15,0 1-17-15,0 2-13 16,0-2-3-16,0 2 12 0,0 1-6 16</inkml:trace>
  <inkml:trace contextRef="#ctx0" brushRef="#br0" timeOffset="115209.334">27850 7607 412 0,'10'-1'117'0,"-8"-1"-96"16,0 0-10-16,0 0 24 15,-2 2-5-15,2-3-8 16,-2 3-16-16,0 0-6 0,0 0-2 16,0 3 1-1,0-3-55-15,0 2-80 0</inkml:trace>
  <inkml:trace contextRef="#ctx0" brushRef="#br0" timeOffset="116238.972">27902 8388 364 0,'0'-5'84'0,"-5"2"-64"15,3 1-17-15,2 2-3 16,0 0-12-16,-2-2-32 15,0 2-131-15</inkml:trace>
  <inkml:trace contextRef="#ctx0" brushRef="#br0" timeOffset="128509.2">27445 8797 343 0,'2'0'86'0,"-2"0"-45"15,-2-2 0-15,2 2-5 16,0-2-13-16,-2 0 7 15,2-1-8-15,-5 2 4 16,5-1 10-16,0-1-16 16,0 2-1-16,-4-1-2 15,2-1-11-15,0 2-1 16,2 0-4-16,-6 1 0 16,6-3-1-16,0 3 3 15,0 0-3-15,0-2 2 16,0 2 0-16,0 0 1 15,0 0 0-15,6 0-2 16,-6 0-1-16,0 0 2 0,0 2-2 16,0-2 0-16,0-2 1 15,0 2-2-15,0 0 1 16,0 0 0-16,0 0 0 16,0 0-2-16,0 0 2 15,0 0 2-15,0 0 0 16,0 0 1-16,0 0-3 15,0 0 2-15,-6 0 0 16,4 0-2-16,4 0 1 16,-4 0 1-16,2 0-1 15,0 0 0-15,0 0-1 0,0 0 0 16,0 0 0 0,0 2-1-16,0-2 0 0,0-2 1 15,0 2-1-15,0 2 0 16,0-4 1-16,0 2 0 15,0 0-1-15,2 0-4 16,-2 0-5-16,0 0-19 16,6-2-9-16,-6 4 10 15,0-2 17-15,0 0 8 16,0 0 2-16,0 0 0 16,0 0 0-16,0 0 1 15,0 0-16-15,0 0-11 16,0 0-11-16,0 2-6 0,0-2-8 15,0 3-4 1,0-2-11-16,0-1-51 0</inkml:trace>
  <inkml:trace contextRef="#ctx0" brushRef="#br0" timeOffset="129014.872">27434 8781 110 0,'0'-2'104'0,"2"2"-52"16,-4 0-29-16,2 0-20 15,0 2 0-15,0-2-2 16,0 0 6-16,0 0 22 15,2 0 14-15,-2 0-10 16,0 0-6-16,0 0-2 16,0 0-9-16,0 0-3 15,-2 0-3-15,2 0 5 16,0 0-4-16,0 0 0 16,0 0 2-16,0 0-2 15,0 0 4-15,0 0-5 0,0 0-2 16,0 0 2-16,-2 0-9 15,0 0-1-15,2 1 5 16,0-1-2-16,-6 3 2 16,6-3-2-16,0 0-2 15,6 0-1-15,-6 0-9 16,2-3-5-16,0 3-6 16,7 0 20-16,-1-1 11 15,8 1-8-15,5-2 3 16,7 2-3-16,3-3-2 15,10 2 3-15,5-3-3 0,8 0 0 16,4 2 4 0,13 0-3-16,1 0-2 0,-1-1 19 15,6 3 5-15,-3 0-9 16,-3 0-1-16,-6 0-7 16,-7 0 15-16,-9-1-1 15,-13 1-10-15,-14-2 11 16,-9 2 3-16,-6 0-19 15,-7 2-3-15,-2-2-3 16,-5 0-18-16,3 1-98 16,-8 4-28-16</inkml:trace>
  <inkml:trace contextRef="#ctx0" brushRef="#br0" timeOffset="136283.944">27781 8755 282 0,'0'0'113'0,"5"-2"-81"16,-3 2-17-16,-2-2 29 15,2 0 3-15,-2 2-12 16,0 0-7-16,0-2 2 0,0 2-7 15,-2-3-1 1,2 3-5-16,2-1-6 16,-4 2 1-16,2-1 2 0,0 0-6 15,0 0-3-15,-2 3-3 16,2-3 0-16,0 2-4 16,-5-2 2-16,5 0-5 15,-2 2-1-15,2-2 5 16,0 2 1-16,0-2 2 15,-2 2-1-15,0 1 1 16,0 0-1-16,-3 1 1 16,3-2 0-16,-1 0-2 15,1 0 0-15,2 1 0 0,0-3 0 16,0 1 0-16,0 0 1 16,-2-1-1-16,2 3 0 15,0-1 1-15,0-1 0 16,0 2-1-16,0-1 2 15,0-1-3-15,0 2 1 16,0-3 0-16,0 2 0 16,0-2 1-16,0 0-1 15,0 0 0-15,0 0 0 16,0 0 3-16,0 0-3 16,-2 2 0-16,2-2-1 15,0 0 0-15,-5 2 1 16,5-2 0-16,0 4 0 15,-2 0 0-15,2-2 1 16,-4 2 2-16,4 0-2 0,-2 0 0 16,-5-2-1-16,0 2 3 15,0 0-3-15,1 2 2 16,-3 0-2-16,-3 0 0 16,2 4 0-16,-3-2 0 15,-6 2 2-15,3-3-2 16,3 2 0-16,3-3 0 15,-4 0 0-15,1 3 1 16,-1-3 1-16,-1 1-2 16,-6-1 0-16,2 4-1 15,-8 0 3-15,0 2-2 16,-2-1 0-16,0 0-3 16,0 1 2-16,2-2-6 0,0-1 3 15,3-1 3-15,-2-3 1 16,-1-1 0-16,2 1 0 15,5-5 0-15,-2 0 0 16,2 0 0-16,-3 0 1 16,4 0-1-16,-4 0 1 15,3 0-1-15,-5 0 0 16,4 0 1-16,-6 0-3 16,-2 0 2-16,0 1 0 15,0-1 0-15,-5 0-4 16,3 0-1-16,2-1-9 0,2-2 3 15,3 1 7-15,-3 1 2 16,5-3 2-16,2 1 1 16,-5 2 0-16,6-4-2 15,-4 2 1-15,3-1 0 16,-7-2 3-16,5-1-1 16,2 0 0-16,-9 0-2 15,0-3 2-15,0 1-2 16,0 0 0-16,-7-1 1 15,1 2-2-15,4 1 2 16,-7 0-2-16,5 3 1 16,-6-2 0-16,8 3 1 15,-5-4-1-15,5 1 2 0,-2 0-3 16,-3 0 2-16,1 0-1 16,-8-4 0-16,1 2-1 15,-2-2 1-15,-8 0 0 16,5-1 0-16,3 0 0 15,-8-1 4-15,6 0-4 16,-1 0 5-16,-2 1-1 16,4 0 4-16,3-1-1 15,1 4-4-15,6 0 1 16,-5-1-2-16,5 4 1 16,-3 1-3-16,-1 2 0 15,4-2 1-15,-1 1-1 16,1 2 2-16,-5 1-2 15,-1-3 1-15,-3 2-1 0,1-2 0 16,3 2 0-16,5-2 0 16,-1 1 0-16,5 1 1 15,4-4 1-15,5 4 1 16,-3-1 0-16,6-2 1 16,-6 1-1-16,-4 1-3 15,0 1 3-15,-11-2-2 16,0 3 4-16,-3-1-3 15,-1-2 1-15,3 2 1 16,4-2-4-16,-1 3 2 16,7 0-2-16,0 3 1 15,2-2 0-15,2-1-1 16,4 3 8-16,6-3 2 0,-1 0-1 16,-7 1 0-1,6-2-6-15,-8 1-3 0,0 1 1 16,2-1 0-16,6-1 1 15,-4 2-2-15,3-1 0 16,5 0 0-16,-6 0 0 16,1 0 1-16,5 0-3 15,-10 3 2-15,8-2 0 16,-8 1-3-16,5 1 5 16,5-2-2-16,1 2 1 15,3-1 0-15,7-2-2 16,-2 0 2-16,2 0-1 15,2 1 0-15,-2 2 0 16,-5-1-1-16,0-1 1 0,2 1 0 16,-6 1 0-16,4-2-1 15,2 2 1-15,-2-3 2 16,7 1-1-16,0-1-1 16,2 0 0-16,0 3 0 15,0-3-1-15,0 0 2 16,-2-3-2-16,2 3 1 15,0 0 0-15,0 0-1 16,0 0-1-16,0 0 2 16,2 0 0-16,-2 0-5 15,0 0 5-15,0 0 0 0,0-1-1 16,0 1 1 0,0 1 0-16,-2-1 0 0,2 0-1 15,-2 0-2-15,2 0 3 16,0 0 0-16,0 0 2 15,0 0 0-15,-5 0-2 16,3 3 1-16,0-3 0 16,-1 0 1-16,3 0-2 15,-7 0 0-15,5 0 1 16,-2 0-2-16,2 0 1 16,-5 1 0-16,3-1 0 15,-1 3 1-15,-2-1-1 16,3-2 1-16,0 2 0 15,-3-2 1-15,3 0-2 16,4-2 0-16,-2 4 1 0,-6-4-1 16,4 2 1-16,2 0-1 15,-7 0 2-15,7-2-2 16,-2 2 0-16,-2 0-1 16,4 0 0-16,0 2-1 15,0-2 2-15,-5 2 1 16,3-2 0-16,0 0-1 15,-4 0 0-15,2-2 0 16,4 4 0-16,-3-2 1 16,1 0-1-16,2 2 0 15,0-2 0-15,-3 1-1 16,0-1 1-16,3 0 0 16,-7 0 1-16,5 3-1 15,0-3 0-15,-5 0 0 0,6 0 2 16,3 0-2-16,-2 0 0 15,2 0 1-15,0 0-1 16,2 0-1-16,-2 0-19 16,0 0-58-16,3 0-64 15,1 0 5-15</inkml:trace>
  <inkml:trace contextRef="#ctx0" brushRef="#br0" timeOffset="136814.405">23731 8547 323 0,'11'-15'194'16,"-7"3"-139"-16,5-2 1 15,-9 5-1-15,0-2-1 16,0 3-28-16,0 2-8 16,0 2 6-16,-2 2 1 15,0 2-9-15,-3 2-5 16,3 0-10-16,-2 0-1 16,-8 4 0-16,-3 4-5 0,-3 2 9 15,-8 6-4-15,-3 4 1 16,2 2 0-16,-2 0-1 15,0 1-20-15,0-1 10 16,2-1 1-16,7-2 0 16,2-3-2-16,4-9 1 15,8 1 1-15,6-7-4 16,0 1-2-16,0-4 15 16,12 1 4-16,-4 4-1 15,10 1 6-15,2 0 10 16,7 2-10-16,6 2-4 15,5 4-4-15,3 2 5 0,3 2-4 16,2 5-2-16,6 2 4 16,-5-1-4-16,1-2-18 15,-5-1-23-15,-5-6-30 16,-13-3-11-16,-8-4-22 16,-11-1-119-16</inkml:trace>
  <inkml:trace contextRef="#ctx0" brushRef="#br0" timeOffset="146848.763">23613 10801 456 0,'0'-7'62'16,"0"0"-37"-16,-4-2 23 15,-4-1 3-15,6 2 0 16,0-1-14-16,-5 4-7 16,5-3-5-16,-2 2 5 15,0 0-14-15,-4-2 2 0,4 2-18 16,-5-3 8 0,3 0 0-16,-6 1-7 0,-3 0 1 15,4-1-2-15,-5-1 1 16,1 2 5-16,-1 1-2 15,1-1-3-15,-6 1 4 16,3 2-2-16,1 0-1 16,1 1-2-16,-7 4-3 15,6 0 2-15,-6 3 0 16,1 1-1-16,0 3 1 16,0 6-2-16,-5-2 3 15,2 5 0-15,-2 1-1 16,6 0-1-16,-6 4 1 15,9-1 1-15,-4 2-1 0,2 5 0 16,-3-2 1-16,6 3 0 16,1 2-7-16,1 2 3 15,3 3-4-15,12 0 2 16,2 4-3-16,12 3 1 16,11-2 7-16,3 2 1 15,6-4-3-15,8-2-5 16,2-6 6-16,8-4-1 15,-5-8 6-15,-1-4 3 16,-1-3 1-16,2-7-5 16,-2-4 2-16,-3 0 5 15,4-9-5-15,-1 0 0 16,1-8 2-16,6-1-5 0,-10-6 6 16,-1 1 2-1,-10-6-8-15,-2 2 4 0,-10-7-4 16,6 3 1-16,0-5 6 15,-10 0-7-15,1 0 0 16,-5 0 1-16,-9 1 2 16,-2 1 6-16,-9 1-6 15,5 4-2-15,-12 3-4 16,1 0 0-16,-12 5 2 16,-9-4 4-16,-7 4-4 15,-3 6-22-15,-1 1-29 16,3 6-93-16,-6 10-114 15</inkml:trace>
  <inkml:trace contextRef="#ctx0" brushRef="#br0" timeOffset="166613.979">27933 14066 394 0,'0'-1'109'16,"0"1"-72"-16,0-3 6 16,-2 2 15-16,2 1-15 15,0-2-5-15,0 0-4 16,0 2-2-16,0-2 0 15,0 2-11-15,0 0-14 16,0 0-6-16,0 2 2 16,0-2-3-16,-9 2-2 15,-3 4 1-15,-7 0 1 16,-8 6 0-16,-6 2 0 16,-8 4 1-16,-1 6-2 15,-2 1 3-15,-8 2-2 16,1 3 0-16,-5 1 2 0,-1-2-2 15,1 4 2 1,0-6 7-16,2 0-1 0,6-2 1 16,-4-4 0-16,3 1-5 15,-6-6-1-15,-1-2 2 16,-4-4-4-16,-12 0-1 16,1 0 0-16,-2-3 1 15,-8 2 2-15,6-1-3 16,3-2 1-16,1-2 0 15,6 0-1-15,1-2 1 16,-1 1-2-16,1-2 2 16,-1-1-2-16,-7 0-1 0,-3 0-7 15,-12-1 0-15,-13-2 1 16,-1 0 6-16,-1-2 1 16,4-1 2-16,11 0 0 31,16 0 1-31,2-2-2 0,9 2 0 0,4-1 0 15,2-5 2-15,8 3-2 16,-6-6 1-16,5 2 0 16,3-1 0-16,-1 0-1 15,1-1 2-15,2 1-2 16,-1 0-1-16,1 0 1 16,2 0-1-16,-1 0 1 15,-1 2 0-15,-3 0 0 16,-1 2 2-16,-8-2-2 15,6 2-1-15,-6 0 0 0,0 1-10 16,6-4-7-16,-6 3 0 16,7-3 17-16,-6 5 1 15,6-3 1-15,-3 1 0 16,8-2-1-16,3 2 1 16,1 3-1-16,4-2 1 15,8 1 1-15,-1 0-2 16,9 3 0-16,-5-1 0 15,6 3-1-15,-8 0 1 16,5 1 0-16,-6-1 0 16,-3 1 0-16,-2 0 1 15,-4 0-1-15,4-1 1 0,5 2 1 16,6-1-1-16,2 0 0 16,5 0-1-16,2-2 0 15,3 2-2-15,2 2 1 16,6 0-3-16,0 0-1 15,-2 0-15-15,-5 4 5 16,1-2 12-16,-2 2-4 16,2-1 2-16,-5 2 0 15,7-3 2-15,2 0 0 16,-6-2 0-16,6 3 0 16,2-3-1-16,0 0-11 0,0 0-20 15,-2 1 2 1,2 0 10-16,0 2-25 0,2 2-41 15,-2-1-73-15</inkml:trace>
  <inkml:trace contextRef="#ctx0" brushRef="#br0" timeOffset="167273.513">23572 13944 471 0,'0'-4'64'15,"0"4"-48"-15,-2 0 0 16,-2 0-7-16,-5 0-4 15,-2 4 4-15,-3-2 9 0,1 2-10 16,-3 0-1-16,-1 3 0 16,-1 0 1-16,-7 2-4 15,0 0-3-15,-4 3 1 16,6 1-2-16,-4-2 1 16,6 0-2-16,4-3 3 15,12-5-4-15,-2 0 1 16,5-2-5-16,2-1-4 15,2 0 10-15,5 3 12 16,-4 1 26-16,8 2-11 0,-3 2-9 16,55 42 6-1,-49-38 1-15,1 4-18 0,1 1 0 16,-1-4 2-16,16 24-3 16,0-4-1-16,5 3 1 15,-7-4 1-15,0 0 7 16,2-3-4-16,-4-3-5 15,-9-6-5-15,-3-6 2 16,-6-4-2-16,-6-4-3 16,-1-5-87-16,-4-1-108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8:37:0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29693 6457 433 0,'0'0'82'0,"-2"-3"125"0,2 2-196 15,0-2 15-15,0 1 25 16,0 1-13-16,0 1-2 16,0-3 5-16,0 1-37 15,2 2-2-15,-2-1-1 16,2-1 8-16,0 2-2 15,-2-3 5-15,2 3-12 16,-2-1-1-16,-2 2-2 16,2-1 0-16,0 3 0 15,0-3 0-15,0 2-5 16,0-2 7-16,0 1 1 16,0-1 2-16,0 0 0 0,0 0-4 15,0 0 2-15,0 0-5 16,0 0 2-16,0 2-2 15,0-2 4-15,0 0-1 16,2 0 0-16,-2 0 2 16,-2 0-1-16,4 3 1 15,-2-2 0-15,6 1 1 16,-4 2-1-16,0 5 0 16,2-1-1-16,3 6 0 15,-5 4 1-15,4 4 2 16,2 4-2-16,3 4 1 15,-5 0-2-15,5 2 4 16,1-3-4-16,-4-2 2 16,1-1-2-16,3-6-1 0,-4-2-11 15,5-3-7-15,1-4-6 16,7-7 15-16,0-1 9 16,6-7 2-16,6-6 0 15,3-6 5-15,7-5-4 16,1-5 6-16,5-4-6 15,5-6 1-15,3-2 7 16,9-6-9-16,-2 1-1 16,3-1 1-16,-3 2 3 15,-6 9-2-15,-11 9 3 16,-14 3-4-16,-13 10-3 0,-11 5-44 16,-5 1-70-16,-4 4-57 15</inkml:trace>
  <inkml:trace contextRef="#ctx0" brushRef="#br0" timeOffset="8745.868">28913 6876 390 0,'5'0'95'0,"-5"0"-61"16,0-3 8-16,0 2 0 15,2-2-19-15,0 3 22 16,-2-2-8-16,2 4-8 16,-2-2-5-16,0 0-11 15,2-2-7-15,3 1-2 16,4-2 4-16,6 0-7 16,6-1 7-16,10 2-7 0,2-2 17 15,7 1 6-15,7-1 3 16,4 1-7-16,-2-1-11 15,1-3-8-15,-10 6-1 16,-9-4 0-16,-4 4-1 16,-12-2 1-16,-1 3-10 15,-12 0-8-15,0 4-20 16,-2-4-13-16,2 2-33 16,0 1-19-16,-2-3-181 15</inkml:trace>
  <inkml:trace contextRef="#ctx0" brushRef="#br0" timeOffset="9313.427">29232 6909 350 0,'6'0'83'16,"6"2"-42"-16,-1 7-9 15,3 3-4-15,-6 6 4 16,7 6 0-16,6 5 0 16,-3-2-4-16,-1 3-4 15,6 1 8-15,4-2-7 16,-6 0-6-16,6-1-1 15,10-2-14-15,-4-4-1 16,7-3-2-16,6-2 4 16,8-4 0-16,6-6-1 0,2-3-4 15,7-3 4-15,3-2-4 16,3-3 3-16,-4-3 1 16,1-4 1-16,-9-3-1 15,-7-2-4-15,-12 0 1 16,-11-2-1-16,-10 4-8 15,-6-3 7-15,-5 3-3 16,-10 2-17-16,-2 5-53 16,-2-4-97-16</inkml:trace>
  <inkml:trace contextRef="#ctx0" brushRef="#br0" timeOffset="9594.029">30156 7011 529 0,'7'-5'24'15,"7"2"-2"-15,-8 0-4 16,5 7 7-16,3 6-7 15,-3 10 24-15,-2 7 7 16,-2 15-27-16,-3 2-4 0,-4 6-11 16,-2-3-7-16,-2 0-40 15,-8-6-51-15,-3-6-158 16</inkml:trace>
  <inkml:trace contextRef="#ctx0" brushRef="#br0" timeOffset="9880.542">30439 7020 419 0,'14'6'98'16,"3"2"-50"-16,4 7-17 15,-3 0 0-15,6 3 6 16,0 4-22-16,1-2-9 16,-2-3-6-16,-2-4-23 15,-3-3-99-15</inkml:trace>
  <inkml:trace contextRef="#ctx0" brushRef="#br0" timeOffset="10056.768">30721 7016 600 0,'0'-13'150'16,"0"2"-39"-16,0 7-13 16,-8 4-42-16,0 9-41 15,-11 10-10-15,-4 7 15 16,-11 12-4-16,-4 6-11 15,-4 7-5-15,4-8-52 16,7 4-96-16,4-5-136 16</inkml:trace>
  <inkml:trace contextRef="#ctx0" brushRef="#br0" timeOffset="11217.252">28203 6832 287 0,'0'-3'182'16,"0"2"-128"-16,0-2-14 16,0 3-16-16,0 0-6 15,0 0 18-15,0 0-12 16,0 0-4-16,0 0-2 15,0 0-2-15,0 0-3 16,0 3-5-16,0-6-8 0,0 3-1 16,2 0-22-1,0-2 23-15,9 2 2 0,1 2 52 16,5 1-43-16,10 1-3 16,6 2-7-16,7-2 8 15,3 0-6-15,1 0 0 16,3-2-3-16,4 2-1 15,-6-1 1-15,3-1-2 16,2 0-27-16,-5 1-13 16,-5-3-6-16,-9 1-27 15,-12 1-5-15,-5 1-15 16,-5-2-195-16</inkml:trace>
  <inkml:trace contextRef="#ctx0" brushRef="#br0" timeOffset="12097.246">28504 6882 251 0,'2'-4'254'15,"0"-1"-197"-15,0 4-9 16,0 1 1-16,-2-3-8 15,0 3-9-15,0 0-16 16,0 3 2-16,5-3 3 16,-5 0 2-16,0 1-17 15,0-1-6-15,0 0-4 16,0 5 4-16,0 1 6 16,2 2 2-16,0 4-4 15,7 4 5-15,-7 6 8 16,5 2-10-16,2 2-4 15,2 4-2-15,-4-2 0 16,4 2 0-16,2-1 0 0,1-3-1 16,-1 2 1-1,3 0 0-15,-3-1-1 0,3 2 0 16,1-1 0-16,6 0-5 16,-5-3 3-16,3-2 2 15,4 0-3-15,2-4 1 16,0-3 2-16,0-1-2 15,2-3 1-15,-3-1 1 16,-4-3 0-16,5-2 2 16,0 0-2-16,0-4 3 15,2-2-1-15,0 0-2 16,2-2 2-16,0-4 5 0,5 0-6 16,-7 0-1-16,0-2 1 15,-2-2 6-15,-6 4-5 16,2-4 0-16,-5 4-2 15,-3-2 0-15,-3 2 6 16,-1-3-5-16,-9 4 5 16,2 2-6-16,-2-3-35 15,0-3-39-15,-4 3-67 16,-2 0-91-16</inkml:trace>
  <inkml:trace contextRef="#ctx0" brushRef="#br0" timeOffset="12393.153">29161 7311 523 0,'0'-4'41'0,"2"2"-11"15,2 0 12-15,-2 0-8 16,5 2-18-16,-5 0-11 15,5 6 12-15,0 0-5 16,4 9 5-16,-5 2-9 16,4 7 6-16,-8 4-6 15,-2 3-1-15,-4-4 11 16,-10-1-8-16,1-5-8 16,-10-4-2-16,5-3 0 0,5-5-37 15,2-4-72-15,4-5-88 16</inkml:trace>
  <inkml:trace contextRef="#ctx0" brushRef="#br0" timeOffset="13815.627">27476 6823 423 0,'-2'-1'148'16,"0"-2"-76"-16,2 1-17 16,0-2-3-16,2 4-16 15,-2-2-36-15,2 2 4 16,7-1-7-16,7 1 6 15,-1 0 1-15,7 1 11 16,5-1-5-16,4 0 2 0,5 0 0 16,5 0-6-16,3 0-2 15,2-1-2-15,1 1-1 16,3 0 3-16,-4-3 0 16,-4-1-4-16,-3 1 0 15,-8 0 1-15,-12-1 2 16,2 3-3-16,-15-2-21 15,-2 3-11-15,-4 0-22 16,0-1-45-16,0 2-36 16,-2-1-222-16</inkml:trace>
  <inkml:trace contextRef="#ctx0" brushRef="#br0" timeOffset="14729.455">27846 6829 453 0,'2'-4'78'16,"-2"4"-12"-16,0 0 10 15,-2 0-2-15,2-2-30 16,0 4-14-16,-2-2-1 0,-5 0-15 16,5 0 1-16,0 0 4 15,0 3-5-15,2-3-5 16,0 0-6-16,0 0-3 15,-5 0-4-15,5 1 1 16,-3 4 3-16,-3 1 0 16,4 1-3-16,-9 5 3 15,4-4-4-15,0 7 3 16,5 1 1-16,-7 3 1 16,5 6-1-16,2-1-2 15,-5 2 1-15,7 4-1 16,2 1 2-16,5 0-3 15,-3 3 3-15,5-2 0 0,5 3 2 16,-6-3-2-16,5-2 1 16,1-2-3-16,1 0 1 15,6-2-17-15,-1-4 13 16,2 1 0-16,-2-4 3 16,5-3 0-16,-3-1-14 15,2-4 8-15,3-1 1 16,0-2 7-16,2-4 0 15,2 0 1-15,0-2 0 16,0-2 0-16,3-2-1 16,-5 2 4-16,-5-4-3 15,3 2 0-15,-2-4 3 0,-6 2 1 16,2-2-3 0,-6 0 6-16,-1 1-6 0,-3 1-2 15,-5-1 3-15,4 1 0 16,-6 0-2-16,5 0-1 15,-5 2 1-15,0 0-1 16,4 0 0-16,-8 0 1 16,0 2-1-16,0 0-1 15,0 2-25-15,-6-2-36 16,2 0-41-16,0-2-89 16</inkml:trace>
  <inkml:trace contextRef="#ctx0" brushRef="#br0" timeOffset="15008.674">28316 7332 570 0,'-5'-4'67'15,"10"1"-37"-15,-5 2 8 16,0 1-8-16,5-3-18 15,-3 7-6-15,5 0 12 16,-3 5 0-16,7 4 1 16,-6 8 6-16,-1 0-10 15,1 5-4-15,-12 0 3 16,-5 1-4-16,-5-2-10 0,-3 0-17 16,-5-5-41-16,0-6-62 15,6-3-94-15</inkml:trace>
  <inkml:trace contextRef="#ctx0" brushRef="#br0" timeOffset="19535.238">26229 7466 293 0,'0'-3'189'0,"0"1"-145"0,0-2 4 15,0 2 5-15,0 0-6 16,0 1-3-16,0 1-4 16,0-3-4-16,0 3 5 15,0 0-9-15,0 0-10 16,0 0-1-16,0 0-5 15,0 0-3-15,0 0-1 16,0 3-5-16,-2-3 2 16,-4 0-9-16,0 0-4 15,-7 1-3-15,-3 1-5 16,-6 0-5-16,-5 4 4 16,-62 19 2-16,71-21 1 0,3-3 5 15,-8 5-5 1,3-2-8-16,-22 4 7 0,-5 0-8 15,-6 2 2-15,-12-1 12 16,1 0-8-16,-10 1-28 16,-4-1 16-16,0 0 2 15,-5-1 1-15,6 1-14 16,-6-1-1-16,3-1 8 16,2 4 12-16,-5-3 17 15,1 4 48-15,4 0-46 16,-5-1-2-16,6 2-6 15,-6-1 2-15,3-2 4 16,2 1 2-16,-7 4 91 0,5-3-7 16,8-2-63-16,12 0-20 15,12-4 2-15,12-5-3 16,7 2-2-16,9-1 1 16,-3-2 1-16,10 2-2 15,5-2 3-15,-2 0 3 16,8-2 4-16,-7 2 0 15,3 0-7-15,-6-2 7 16,3 2 2-16,1 0-11 16,-1-3 0-16,7 3-1 15,-1 0 0-15,1 0 2 16,-3 0-2-16,3-1 1 0,0 1-1 16,0 0 1-16,4 0-1 15,-2 0-6-15,2 0-34 16,0 0-63-16,3 0-60 15,0-3-52-15</inkml:trace>
  <inkml:trace contextRef="#ctx0" brushRef="#br0" timeOffset="20083.443">23804 7431 253 0,'-4'-6'351'16,"4"3"-291"-16,-2 0 5 15,2 1 4-15,-8 4-24 16,6-2-29-16,2 0-8 15,-2 3-7-15,0 0 5 16,-2 3-4-16,-7 2-2 16,-7 6 2-16,-7 5 3 15,-4 1-4-15,-7 4-1 0,1-1 2 16,-3 4-2 0,3-3 3-16,-6-4-2 0,8 0 2 15,1-6-3 1,13-4 1-16,3-7 4 0,12 1 0 15,-3-4 0-15,5 0 13 16,4 0-7-16,0 0-11 16,-2-1-12-16,7 1-1 15,-5 0 4-15,0 0 4 16,2 1 5-16,4 4 1 16,3 1 4-16,7 4-5 15,-1 4 4 1,10 3 8-16,11 8 5 0,5 3-11 15,3 3 0-15,3 0-3 16,2-1-1-16,3-3-2 0,-7-5-3 16,-5-7-52-1,-11-2-68-15,-2-7-68 0</inkml:trace>
  <inkml:trace contextRef="#ctx0" brushRef="#br0" timeOffset="38533.479">28022 8440 384 0,'2'0'68'16,"3"0"-35"-16,-5-2-9 16,0 2 1-16,2 0 3 15,-2-2-10-15,0 2-1 16,0 2 7-16,0-2-2 0,0 0 2 16,0 0 1-16,0 2 0 15,0-4 5-15,0 2-12 16,0 0-9-16,0 0-9 15,2-2-1-15,0 4 1 16,8-2 19-16,3 2 2 16,3 0-14-16,5 0 2 15,8 0 3-15,9-2-11 16,3-2 0-16,1 2 2 16,3-2-2-16,1 0 4 15,1-2 8-15,2 0-13 16,-6 2 0-16,-1-2 3 15,0 2-3-15,3 0 0 16,-3 0-14-16,1 0-6 0,1 2 12 16,-2-2 1-16,1 2-2 15,-8 0 7-15,3 0 1 16,-7 0-2-16,-6 0-8 16,-5 0-3-16,-7 0 3 15,-11 0-9-15,-2 2-1 16,-6-2-18-16,-6 2-64 15,-1-2-101-15</inkml:trace>
  <inkml:trace contextRef="#ctx0" brushRef="#br0" timeOffset="40356.942">28475 8418 114 0,'0'2'282'0,"0"-4"-231"16,0 0-19-16,0 2 2 15,0 0-8-15,0 0-10 0,-6 0-10 16,6 0-3 0,0 0-3-16,0 0 0 0,0 0 0 15,0 0 5-15,0 0 0 16,0 0 1-16,0 0-5 15,0 0 0-15,0 0-1 16,0 0 1-16,0 0 0 16,0 2 0-16,0-2 0 15,0 0-1-15,0 0-3 16,-2 0 3-16,2 0 0 16,0 0-1-16,0 0 1 15,0 0-3-15,0 0-6 16,0 0 4-16,0 0 2 15,0 0 0-15,0 2 1 0,-2-2 2 16,2 2 2-16,0 0-2 16,0 2 0-16,0-2-1 15,-2 0 0-15,2 0 1 16,0 0 0-16,0 0 2 16,0 0-2-16,0-2 1 15,-2 2 11-15,2 0-4 16,0 0-1-16,0 3-3 15,0 1-1-15,-2 3 7 16,-5 1 0-16,3 0 4 16,-6 5-3-16,4 2 44 15,-5 2-41-15,-1-2-7 16,4 5 2-16,-5-2 6 0,-1 4-1 16,-1 5 3-16,-4-2-10 15,2 0-5-15,1-1 5 16,-1-2-5-16,1-2 3 15,3 0 0-15,-3-2 1 16,1 0 0-16,-6 2-3 16,5-5 0-16,-1 4 1 15,1-5 2-15,1 0-1 16,-1-4-1-16,3 0 1 16,-6-2 0-16,4-2-3 15,1 0 2-15,-1 1-4 16,-1-2 1-16,1-1 2 15,-3 5-2-15,1-4 0 16,-6 2 0-16,5-2 0 16,-6 0 0-16,6-2 1 0,3-1 0 15,-1 1-1-15,3-1 4 16,-1-1-2-16,-1 2-3 16,-1-2 1-16,-5 1 0 15,4-1-1-15,-1-2 0 16,3 3 1-16,-6-4 2 15,6 0 0-15,1 3-2 16,-1-6 2-16,3 2 2 16,4-2-1-16,-5 2 1 15,5-3-3-15,0-1-1 0,-1 2 0 16,-3-1-2 0,4-1 2-16,-5 1-1 0,-1 1 2 15,5-1-1-15,3-3 0 16,-3 6-1-16,4-4 4 15,-2 4-4-15,3-3 2 16,0 4-2-16,-1-3-5 16,3-1 5-16,-2 4 1 15,1-2 4-15,3 2-5 16,-2-1-1-16,-5 1-1 16,5 0-1-16,0-2 0 15,-5 2-4-15,-1 0 4 16,0-3-8-16,2 3-2 15,-5 3-24-15,-1-1 1 16,6-1 21-16,-5 1-15 0,-1 1-6 16,6-2 15-1,-3-1-2-15,5 3-8 0,-3-3-42 16,7 0-72-16,7 0-161 16</inkml:trace>
  <inkml:trace contextRef="#ctx0" brushRef="#br0" timeOffset="40702.124">27514 9012 431 0,'0'0'110'15,"-5"-2"-76"-15,10 2 14 16,-10 2-3-16,5-2-31 15,-2 1-12-15,2 7 21 16,-2 3-6-16,0-1-13 16,2 5 1-16,-7-3-3 15,5 2-1-15,0-4-1 16,0 1-1-16,2-5 1 16,2 0 0-16,0-3 0 15,0 0-4-15,5-3-2 16,-3 0 1-16,5-3 5 15,-2 3 8-15,4 0 0 16,5 0 4-16,-1 0-12 0,6 0-32 16,-4 0-68-16,3-1-116 15</inkml:trace>
  <inkml:trace contextRef="#ctx0" brushRef="#br0" timeOffset="41668.164">29007 8432 209 0,'-2'0'263'0,"0"-4"-202"16,2 2-24-16,0 0 2 16,0 0-9-16,2 0-11 15,-2 2 0-15,0 0 8 16,0 2 13-16,0-4-2 15,0 4-11-15,2-2-20 16,4-2 15-16,5 0 9 16,12-3-23-16,8 2-3 15,9-1 7-15,16-1-11 16,2 0 5-16,2-1-5 16,0-2 7-16,-2 0-3 0,-12 0-2 15,-9 4-3-15,-10 2-13 16,-14-2-31-16,-7 4-28 15,-4 1-37-15,-2-1-37 16</inkml:trace>
  <inkml:trace contextRef="#ctx0" brushRef="#br0" timeOffset="42649.835">29227 8446 167 0,'-6'3'335'0,"4"-6"-271"16,-5 3-10-16,2 0 3 16,3 3-23-16,0-6-9 15,2 3-7-15,0 3-11 16,0-3-3-16,-5 1-4 0,5 3 2 16,-2 2 9-16,0 2 17 15,0 0-2-15,0 6 8 16,2 2-21-16,-5 2-1 15,-2 5 20-15,5 0-15 16,-7 7-2-16,-2 1-5 16,2 2 5-16,-4 2-3 15,0 1-1-15,-3 0-6 16,3 4-2-16,-3 0 3 16,1 0-5-16,-6 0 2 15,1 3-1-15,3-4 1 16,-8-1 3-16,2-1-6 0,-1-3 2 15,2-6-2 1,2-2 0-16,-1-3 0 16,2-4 3-16,3-1-1 0,1-3-1 15,1-2 2-15,-1-1 0 16,-1-4 0-16,-2 1 0 16,0-3-1-16,1-1 0 15,1-2 0-15,-7 0-1 16,6-1-1-16,-1 0 2 15,5-2-2-15,-3 0 0 16,3 0-2-16,-1 0-1 16,3 0 3-16,0 0 0 15,2 0 2-15,-2-2 0 16,2 0-2-16,2-1 0 16,-4 0 0-16,2-1 0 0,1 3-4 15,-2-4 3-15,4 1-3 16,-7 2 3-16,3-2-1 15,-1 2 0-15,3-2 0 16,-6 0-12-16,-1 0-2 16,1 0 11-16,1-2 4 15,-3 3 0-15,3 0 0 16,4-2-3-16,2 0-13 16,2 1 7-16,3 0 3 15,0 0 3-15,0 2 0 16,0-2 3-16,2 2-1 15,0-2 2-15,-2 0 1 16,-3 0 5-16,3-1-4 0,2 2-2 16,-2-1-3-16,0 0-2 15,2 0-15-15,-3 2 10 16,3-2 5-16,3 0 1 16,-3 2-2-16,0 0-10 15,0-2-22-15,0 2-56 16,0 2-18-16,0-3-38 15</inkml:trace>
  <inkml:trace contextRef="#ctx0" brushRef="#br0" timeOffset="43095.234">28350 9132 319 0,'-3'1'170'0,"1"2"-138"15,-3-1-8-15,-3 4 20 16,-3 0-22-16,-5 6-1 16,-1 0 3-16,-8 2-1 15,2-1-13-15,-6 2-6 16,5-3 3-16,-3-2 0 0,5-2-4 15,4-3 4 1,7-2 0-16,7-1 3 0,1-4-4 16,6 2 7-16,-1-3-13 15,2 2-21-15,3 1 12 16,-5-1 9-16,7 1 10 16,0 1 2-16,4 3-6 15,5 2 5-15,6 4-5 16,3 2-1-16,4 5 1 15,8-2-3-15,-4 3 1 16,3-1-2-16,0-2-2 16,-7-1 2-16,-2-2-2 15,-11-3-20-15,-5-4-43 16,-1-1-78-16</inkml:trace>
  <inkml:trace contextRef="#ctx0" brushRef="#br0" timeOffset="44646.534">28853 9210 439 0,'0'0'113'0,"2"-3"-95"15,3 3 19-15,-3-1 5 16,4-1-14-16,6-1-16 16,1 2-4-16,7 0 3 15,3-2 10-15,3 1 7 16,5-2-2-16,8 0 4 15,7-2-2-15,12-5 0 16,9 2-2-16,7-2 3 16,-1 0-9-16,-4 1-13 15,-18 1-6-15,-9 3 1 16,-15 3 1-16,-9 0-2 16,-5 2-1-16,-6 1-24 0,-2 0-31 15,-5 0-40-15,0 0-40 16,-5 1-10-16</inkml:trace>
  <inkml:trace contextRef="#ctx0" brushRef="#br0" timeOffset="45265.376">29223 9204 317 0,'9'2'116'0,"-7"-1"-80"15,2 5 24-15,6 1-9 16,-2 5 2-16,11 5-15 0,-4 0-11 16,3 1 0-16,1 2 11 15,2-2-9-15,-6-2-9 16,1-3-12-16,2 0 3 15,4-5-4-15,7-2 10 16,4-6-2-16,10-2-6 16,8-2-7-16,2-5 0 15,10-4 8-15,1-3 13 16,3-4-1-16,5-6 19 16,3-5-3-16,-2-4-4 15,4-3-15-15,-6-4-13 16,1-4 3-16,-6 0-5 15,-1-3 1-15,-1 1 3 16,-6 0-7-16,-9 6 2 0,-6 5 3 16,-16 10-5-16,-12 4-1 15,-11 12-9-15,-6 3-14 16,0 2-17-16,-7 4-7 16,3-3-9-16,-8 5-19 15,1 0-53-15,-3 5-61 16</inkml:trace>
  <inkml:trace contextRef="#ctx0" brushRef="#br0" timeOffset="45931.367">29404 9092 397 0,'-14'1'136'16,"5"3"-112"-16,-4 0 10 15,-5 5 8-15,0-1-2 16,-2 6-20-16,-2 4 0 0,-7 0 7 16,2 4-9-16,-2 0-10 15,2-2 0-15,10-2-4 16,1-4-4-16,3-4-1 15,8-4-17-15,5-2 18 16,7-4 16-16,-1 3 10 16,8-2 10-16,1 4-10 15,6 1-9-15,6 1-9 16,-4 5-4-16,12 2 3 16,-4 3-2-16,4 1-3 15,1 2 0-15,-1-1 0 16,1 3-2-16,-5 0-67 15,-2-1 2-15,-4-4-24 0,-3 2-72 16</inkml:trace>
  <inkml:trace contextRef="#ctx0" brushRef="#br0" timeOffset="49209.459">27630 9437 462 0,'0'0'89'0,"0"0"-49"16,0 0 22-16,0-2 10 0,0 2-16 15,2-3-3-15,-4 3-6 16,2 0-9-16,0-1-16 15,0 1-15-15,0 0-7 16,0 0-1-16,0 0-1 16,0 1 0-16,0 2 2 15,0-1 0-15,-5 1 7 16,-3 3-1-16,-4 5-2 16,-5 3-2-16,-4 3 0 15,-3 2 0-15,-5 3-1 16,-9 0-1-16,-2 2 2 15,-5 0 2-15,-1 1-4 16,-10-2 0-16,4 1 0 16,2-2 2-16,-6 0-2 0,-2-2-14 15,0-4 7-15,-5 2-3 16,-1-6 6-16,-3 3-7 16,-4-4 10-16,-3 1-1 15,-1 1-7-15,-6-3-2 16,6-2 1-16,-8-1 9 15,8-1 1-15,1-1 0 16,3-4 1-16,2-1 1 16,3-4 1-16,9 1-2 15,-1-3 5-15,2-3 2 16,3 2-5-16,-3-4 2 0,-7 1 1 16,1 1-5-16,0-1-1 15,-5-1 0-15,0 7 1 16,3-2-1-16,-5 6 0 15,7 0 0-15,-6 0 0 16,-1 2 3-16,2 0-3 16,1 2 0-16,-3-2 0 15,1-2 3-15,4 3 1 16,-9 1 16-16,-4-3 5 16,2-1-14-16,2 3-5 15,3-7-1-15,8 0-1 16,-3-3 0-16,3 1-3 15,-5 1 2-15,7-1 5 16,-5 0-1-16,7 0-3 0,7 1-3 16,-2-1-1-16,6 3 1 15,-4-4-1-15,8 3 0 16,10-2 3-16,4 0 12 16,2 2-8-16,12-2-3 15,-1 0 13-15,7 0-5 16,-2 0-5-16,4 2-4 15,3 2-2-15,-3-2 0 16,3 2-1-16,2-1 0 16,-5 2 1-16,5 1-1 15,-1-1-1-15,1 1-2 16,0 0-1-16,-3 0 4 0,1 0-7 16,2 0 1-16,0 0-12 15,-3 0-6-15,1 0 6 16,2 0-5-16,-3 1 1 15,-2 0 8-15,3-1 0 16,-3 3-12-16,3-1-15 16,2-2-47-16,2 1-48 15,2 2-29-15</inkml:trace>
  <inkml:trace contextRef="#ctx0" brushRef="#br0" timeOffset="49680.13">23740 9322 574 0,'4'-8'85'0,"-2"4"-64"15,-4 4 26-15,-2 2 8 16,-3 2-38-16,-2 2-17 16,-6 2 0-16,-12 8 2 15,-11 6-1-15,-3 0 0 16,-1 5-1-16,0-4 0 0,4 2 0 16,0-2 0-16,7-3-2 15,6 1-10-15,8-7 3 16,5-6 8-16,8-4-4 15,4-2 5-15,0-2 17 16,0-2 10-16,0 2-10 16,0 0-17-16,2 2-8 15,0 2 4-15,8 9 4 16,1 4 18-16,7 11-8 16,3 8 7-16,8 4 0 15,8 2-4-15,-2 2-4 16,5-1-5-16,0-4-4 0,3-1-3 15,-1-5-50 1,-9-8-52-16,1-4-61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8:52:38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24442 6782 252 0,'0'-9'223'0,"2"3"-165"16,0 0-22-16,-2 2 11 15,0 3-6-15,2-3-2 0,-2 1-12 16,0 1-5-16,0 2 0 16,0-2 1-16,5 4-4 15,-5-2-4-15,0 0-6 16,0 0-2-16,0 0 1 15,-5 0-1-15,5 2 2 16,0-2-4-16,0 0-5 16,0 3 0-16,-2-3-4 15,2 1-3-15,0-1-2 16,0 3-2-16,-2-2 1 16,2 3 0-16,2 2 8 15,0 5 2-15,3 4 2 16,-1 8-2-16,8 3 6 15,-8 8-4-15,7 3 5 16,0 6-4-16,-4 0 0 0,4-2 1 16,2-1-4-16,1-6-2 15,-6-6 1-15,6-7-2 16,1-6 3-16,8-7 16 16,8-8 0-16,20-11-5 15,16-15-7-15,23-14-1 16,14-16 2-16,12-17-3 15,15-15-2-15,9-7 2 16,14-3-2-16,-3 6 2 16,-1 8-2-16,-18 15 1 15,-23 18 0-15,-33 15 1 16,-32 10-2-16,-17 12-1 0,-21 9-36 16,-6 5-96-16,-4 8 22 15,-5 6 4-15</inkml:trace>
  <inkml:trace contextRef="#ctx0" brushRef="#br0" timeOffset="13278.005">23202 8015 407 0,'0'0'56'15,"0"-2"-12"-15,-2 2 14 16,2-2 1-16,2 2-9 16,-2 0-2-16,6-3-12 15,-6 3-7-15,0-1-10 16,2 1-15-16,-2 0-4 16,2 0-2-16,-2-2-10 15,6-2 12-15,7-4 10 16,12-4-9-16,13-4 1 0,13-5 2 15,18-5 5 1,14-1-9-16,17-6 1 0,22-7 11 16,19-4-8-16,11-2 2 15,-1 0-5-15,-2 4-1 16,-31 6 4-16,-22 10 0 16,-26 8-3-16,-31 5 0 15,-14 8-1-15,-14 1-33 16,-11 4-33-16,-2 4-65 15,-9 1 10-15</inkml:trace>
  <inkml:trace contextRef="#ctx0" brushRef="#br0" timeOffset="13810.875">23638 8091 455 0,'-12'4'56'0,"5"-2"1"15,5-2 12-15,2-2-14 16,0 2-23-16,7-2-30 15,-5 0 9-15,2-1-6 16,8-4 14-16,15-3-9 16,4-6 7-16,26-10-12 15,26-6 12-15,29-8 6 16,19-9 0-16,20-6-6 0,14-4-7 16,-9 8-8-16,-13 4-1 15,-35 12-1-15,-29 12-3 16,-32 9-2-16,-23 6-10 15,-10 5-25-15,-12 1-33 16,-4 4-60-16,0 4-23 16,-8 3-154-16</inkml:trace>
  <inkml:trace contextRef="#ctx0" brushRef="#br0" timeOffset="16853.549">22838 9038 420 0,'-12'5'61'0,"-3"-2"-9"16,5-2 41-16,4-1-23 15,-1 0-16-15,5-1-9 16,0 1 7-16,4 0-7 15,-2-3-22-15,0 2-10 16,2 1-13-16,5 0-6 16,-5-3 3-16,0 2-3 15,8-5-12-15,-2-8 3 16,15-7 8-16,3-2-12 0,10-12-15 16,13-3-15-16,2-2 19 15,7-4 4-15,7-4 11 16,4-6-5-16,2-3 15 15,-4 0 2-15,-2 5 6 16,-5 0 1-16,-9 9 0 16,-13 9-1-16,-12 8-1 15,-3 10-2-15,-17 7-23 16,-4 8-56-16,-2 2-51 16,-6 6-112-16</inkml:trace>
  <inkml:trace contextRef="#ctx0" brushRef="#br0" timeOffset="17292.284">23441 8285 231 0,'16'-13'233'15,"-1"-2"-199"-15,3 1-9 16,0 2 5-16,0 0 4 16,4 2-7-16,2 2-11 15,3 4-13-15,2 4-3 16,-2 8 0-16,2 6-1 16,-13 6 0-16,-3 7 1 15,-2 3 3-15,-16 3 10 16,-1 1 3-16,-7 3-16 0,-3-5-12 15,-7-4-56-15,4-4-67 16</inkml:trace>
  <inkml:trace contextRef="#ctx0" brushRef="#br0" timeOffset="17835.588">24297 8129 468 0,'18'-18'98'15,"-1"-2"-46"-15,-3 4 3 16,-5 0 6-16,-7 4-36 16,-4 1-17-16,-10 7 4 15,-5 1-9-15,-10 5-2 16,-2 3-2-16,0 4-1 16,0 3-4-16,6 2-33 15,15-3-1-15,8 4 11 16,6-1 29-16,17 4 9 0,1 0-6 15,12 0-2 1,4 2-1-16,-2 0 1 0,0-1-2 16,-9 0 0-16,-4 0-18 15,-12-2 19-15,-13 4 13 16,-11 3 3-16,-14-1-1 16,-4 2-6-16,-2-5-5 15,4-8 14-15,7-6 28 16,9-9-33-16,9-10-4 15,2-9-7-15,6-8 7 16,10-9-9-16,8-4-16 16,5-1-14-16,12 2-20 0,-8 4 8 15,3 11-50-15,-7 6-34 16</inkml:trace>
  <inkml:trace contextRef="#ctx0" brushRef="#br0" timeOffset="22719.344">23512 10094 250 0,'-2'0'145'0,"2"2"-79"15,0-2-27-15,0 0 15 0,-2 0 9 16,2 0-15-1,-5 0 1-15,5-2-11 0,0 2-17 16,5-1-21-16,-3 1-4 16,0-5-20-16,-2 4 24 15,7-6 8-15,4-3 11 16,14-10-8-16,8-6-8 16,19-8-6-16,17-7 8 15,10-7-2-15,18-2 2 16,3-1 4-16,4-6 20 15,2 5-7-15,-18 6-22 16,-10 8 0-16,-22 12 1 16,-18 12-2-16,-22 8-38 15,-12 8-70-15,-8 6 39 0,-12 9-13 16,-9 8-190-16</inkml:trace>
  <inkml:trace contextRef="#ctx0" brushRef="#br0" timeOffset="23005.563">23733 10134 200 0,'-5'6'278'0,"5"-6"-261"15,12-8 26-15,15-10-1 16,6-9-22-16,21-10 6 0,10-6-19 16,14-7 20-16,9-3 36 15,2-1-3-15,11-4-13 16,0-1-29-16,-3 8-18 16,-18 10-10-16,-12 7-57 15,-20 9-58-15,-18 14-165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2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3426,'3'-1'1170,"0"0"-74,0 0-72,0 0-71,0-1-67,1 1-67,-1 0-64,1 0-63,0 0-60,0 0-59,0 0-57,0 0-54,0 0-53,0 0-51,1 0-49,-1 0-47,2 0-7,-1 0-61,1 0-59,0-1-55,-1 1-51,1 0-48,0 0-46,0 0-41,2-1-71,-1 1-49,0 0-44,1-1-38,1 1-103,0-1-36,18-3-1010,-8 2 485,-8 1 372,-1 0 150,0 0 60,-2 1 120,0 0 60,-1-1 67,1 1 75,-2-1 74,0 1 63,0 0 67,-1 0 71,1 0 76,-1-1 81,0 1 86,0 0 90,-6 2-577,-1 0-78,1-1-76,-1 1-72,1-1-59,0 1-63,0-1-61,0 1-59,0 0-58,0 0-54,1 1-53,0 0-50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04T19:09:45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28049 4995 304 0,'0'0'67'0,"2"0"-6"16,-2 0 11-16,-2-3-12 15,2 3-15-15,0 0-6 16,-2 0-17-16,2 0-3 16,0-1-9-16,0 1-2 0,0 0-2 15,0 0 0 1,0 0 6-16,0 0 0 0,0 0-2 15,0 0-5-15,0 0-5 16,2 0-3-16,0 0-3 16,0-2-11-16,5 2 17 15,7-3 3-15,1 2 12 16,14-3-14-16,13 2-1 16,14-2 8-16,2 0-7 15,4 0-1-15,5 2 7 16,5 0-3-16,-10-2 3 15,-2 2-6-15,-11-1-1 0,-12 3 1 16,-14-1 1-16,-12 1 7 16,-6 0 15-16,-5 0 8 15,-2 0-7-15,-1 0-15 16,3 0-10-16,0 0-3 16,0 0-9-16,-5 1-71 15,5-1-46-15,-2 5-116 16</inkml:trace>
  <inkml:trace contextRef="#ctx0" brushRef="#br0" timeOffset="1358.149">29477 5045 267 0,'-2'0'54'16,"2"0"-29"-16,0 0 16 0,0 0-14 16,0 0-12-1,-5-3-6-15,5 6 9 0,0-3 4 16,0 0-2-1,0 0-2-15,0 0 3 0,0-3 0 16,0 3-8-16,0 0 4 16,0 0-4-16,0 0-3 15,0 0-7-15,0 3-1 16,0-3 9-16,0-3-4 16,0 3-1-16,0 0 3 15,0 0-2-15,0 3 4 16,5-3-3-16,-5-3 1 15,2 3-2-15,0-1-6 16,0-1 4-16,-2 2 2 0,2 0-7 16,4 0 0-16,-4 0 0 15,0 0 6-15,9-3-3 16,2 2-3-16,3 0 0 16,13-2 0-16,2 1 2 15,11 2-2-15,14-1 1 16,8 1 4-16,15 0-5 15,8 1 2-15,6-1-2 16,5 2 1-16,9 1-1 16,2-2 0-16,7 0 0 15,2-1 1-15,-2 0 2 16,-2-1 10-16,-6 1 12 16,-2-1-10-16,-15 2 2 0,-7 0-13 15,-14 2 0 1,-12 0-4-16,-14 3-2 0,-13 1 0 15,-8-5 0-15,-10 2 2 16,-9 0-3-16,-2-2-2 16,-2 0 1-16,2 2-8 15,1 1-19-15,2-2-4 16,-5 2-3-16,2 1-13 16,0 5-21-16,-2-3-43 15</inkml:trace>
  <inkml:trace contextRef="#ctx0" brushRef="#br0" timeOffset="6406.003">2107 7481 448 0,'2'-2'101'0,"-2"-2"-58"15,3-2 12-15,-3 3-6 16,0-4 2-16,0 1-16 15,0-2-15-15,-3 2-4 16,3 0 2-16,0 1 8 16,-2 1-17-16,4-1-4 15,-4 3-5-15,2 4-4 16,0-2 3-16,0 0-7 0,0 3-2 16,0-3-4-16,-2 2 3 15,4-1 10-15,-2 5-20 16,2-1 14-16,3 6 7 15,2 1 7-15,1 7-4 16,4-2-2-16,-3 5 0 16,2 3 0-16,0-1 6 15,0 0-6-15,0-3 3 16,3 1-3-16,-1 1 1 16,3-3-2-16,1-2-3 15,1-5 2-15,2 2 1 16,2-3 3-16,3-6-2 15,8-6 3-15,11-6-1 16,20-10-3-16,15-10-13 0,19-14-9 16,21-10-3-16,14-14-2 15,14-11 15-15,17-9 6 16,9-7 6-16,-1 0 0 16,-16 7 3-16,-25 13-3 15,-33 17 0-15,-34 22-18 16,-33 20-72-16,-25 16 79 15,-25 14-56-15,-14 15-94 16</inkml:trace>
  <inkml:trace contextRef="#ctx0" brushRef="#br0" timeOffset="7314.136">2605 9653 437 0,'-8'-2'38'0,"2"0"3"15,1 2-2-15,1 0-14 16,4 2-20-16,0 4 8 16,2 5 25-16,-2 3-4 15,2 9-7-15,5 1-21 16,-1 3-6-16,6 0 4 15,5 0 2-15,10-1-5 16,2-3 1-16,11-2 10 16,7-11 30-16,13-13-2 15,11-12-24-15,21-17-13 16,20-21 5-16,21-19 1 16,21-18-6-16,13-14 12 0,9-11 0 15,0 5-5 1,-14 14-10-16,-23 18-2 0,-28 18-22 15,-26 22-3-15,-29 11-37 16,-23 13-36-16,-13 10 0 16,-5 8 23-16,-10 5-223 15</inkml:trace>
  <inkml:trace contextRef="#ctx0" brushRef="#br0" timeOffset="14824.946">22846 6803 402 0,'18'-6'84'16,"-2"1"-36"-16,-1-2-19 15,1 0 5-15,-1-2-21 16,10 3-11-16,-1-1 3 16,8-2-5-16,-1 1 2 15,0 0-2-15,0-1 0 16,-2 0 6-16,0-1 7 15,-4 4 4-15,-10 2-12 16,-1 2 3-16,-12 0-8 16,-2 2-25-16,-2 2-14 15,0 0-46-15,-8 0-70 0</inkml:trace>
  <inkml:trace contextRef="#ctx0" brushRef="#br0" timeOffset="16496.717">29147 5450 120 0,'0'0'402'16,"0"-2"-325"-16,2-2-29 16,3 0-1-16,-3 0 2 15,3-4-22-15,-5 2-4 16,2 0-10-16,0 0 2 16,0 0-2-16,0-2 11 15,5 0-20-15,-7 2-4 16,7-3-3-16,2 2 3 15,2 0 1-15,-2 0 2 0,2-1-2 16,-2 0 6-16,5 1-2 16,-8 1-4-16,3 3-1 15,-5-1 7-15,8-1 0 16,-8 0 3-16,0 3-2 16,1-2 6-16,-3 2 3 15,0 0-17-15,-2 2-13 16,-2 2-12-16,2 4 4 15,0 4 18-15,0 4 3 16,0 6 0-16,0 4 5 16,0 0-3-16,2 2-1 15,7-4 0-15,-2 0-1 16,4-2 0-16,7-3 0 0,4-6 1 16,11 1 18-16,12-6-13 15,9-6 3-15,15-4-7 16,2-10 3-16,5-8-5 15,10-10-1-15,9-6-5 16,5-8-9-16,10-7-39 16,4-4 41-16,-4-2-14 15,-8 7 22-15,-19 8-1 16,-21 12 5-16,-20 10 0 16,-15 10-1-16,-16 8-87 15,-9 5-38-15,-6 10-10 0</inkml:trace>
  <inkml:trace contextRef="#ctx0" brushRef="#br0" timeOffset="18597.564">24170 7632 404 0,'0'-4'107'16,"4"0"-50"-16,3-1-31 15,-5 2 46-15,-2-2-25 16,2 5-17-16,-2-1-1 16,2 1 3-16,-2 0 14 0,0-3-9 15,0 3-18 1,0 0-12-16,0 0-7 0,0 0-14 15,-2 3-10 1,2-2-14-16,-2 6-1 0,2 1 39 16,0 8 4-16,0 2 10 15,2 6-10-15,2-1-4 16,4 2 0-16,-4-4-3 16,9-8 3-16,5 1 13 15,11-8 5-15,11-4-2 16,14-6-14-16,17-8 8 15,7-10-6-15,14-8-4 16,1-8-7-16,3-4-9 16,-9-1 16-16,-12 6-1 15,-10 2 1-15,-20 12 2 0,-16 6-2 16,-12 10-81-16,-8 7-171 16</inkml:trace>
  <inkml:trace contextRef="#ctx0" brushRef="#br0" timeOffset="23504.36">24677 9461 415 0,'8'0'31'16,"-8"0"-21"-16,2 0 20 16,-2 2-22-16,0 2-1 15,-2 0 42-15,2 4-25 16,0 3 30-16,0 6-14 15,0 1-28-15,-3 1 3 0,3 2-6 16,3-1-3-16,-3 2 1 16,2-3-2-16,0 2-3 15,5-3 0-15,-5-4 3 16,4 0-1-16,6-4 18 16,5-4 18-16,17-3-13 15,13-3-7-15,17-9-19 16,18-3 7-16,17-5-6 15,5-8 1-15,4-5-1 16,-2-2 0-16,6-6 10 16,-3 0-1-16,-6-1-2 15,-15 10 1-15,-12 3-10 16,-22 8 1-16,-23 7-2 0,-16 8-3 16,-10 3-53-16,-10 2-44 15,-3 1-33-15,-6 6-39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2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2161,'-5'0'1141,"1"1"-94,0-1-90,2 0-87,1 0-83,0 0-80,1 0-77,1-1-72,1 1-70,0-1-65,1 1-63,0-1-59,1 0-56,0 0-52,0 1-48,1-1-46,2-1-26,1 1-92,1-1-78,-1 1-65,5-2-246,4 1-392,-13 1 481,2 1 78,0-1 96,0 0 84,1 0 74,1-1 83,1 0 70,2 0 100,5-2 198,-2 0-99,-6 2-158,-1 1-72,0-1-44,-1 1-57,-1 0-44,0 0-50,0 1-56,-1-1-27,-1 1-47,0 0-49,0 0-52,0 0-58,0 1-59,-1-1-63,0 1-66,-3-1 159,0 1 76,-2 2-416,2-1 407,-1 1-81,0-2 65,1 1-67,0-1 6,-1 0-61,1 0-69,0 0-76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2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5186,'8'-3'1218,"1"0"-121,-1 0-113,1 0-111,0-1-104,-1 1-99,1 0-94,0 0-89,-2 1-178,0 0-45,0-1-42,0 1-42,0 0-38,-1 0-36,8-3 3,0 1-120,0 0-103,0-1-86,0 1-69,1-1-100,29-9-805,-26 9 709,-2-1 122,0 1 100,-8 2 163,1 0 45,-1 0 52,1 0 57,-1 0 62,0 0 67,0 0 73,-1 0 78,-8 4-266,0-1-62,0 1-59,0-1-53,0 1-51,-1-1-46,1 1-43,0-1-38,-1 1-256,1 0-79,-2 0-198,0 0-490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3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4418,'0'-6'1021,"1"1"-62,1-1-62,0 1-60,0 0-57,1-1-56,0 1-55,0 0-53,1-1-52,0 1-48,0 0-49,0 0-46,1 0-45,0 0-43,1 0-41,-1 0-40,1 1-37,0-1-37,1 1-35,-1-1-33,7-3 17,1 1-111,0 0-100,1 0-86,-1 2-72,1 1-60,9-2-302,-17 5 344,0 0-1,0 1 1,0 0-1,0 0 1,0 0-1,4 1 261,4 3-429,-2 1 63,-4 2 126,0 0 73,-2 3 86,-1 1 100,-1 1 113,-3-5-20,-1 1 33,0 0 35,-1 0 37,0 1 38,-1 0 39,-2 13-196,-3-1-40,0-6-33,0-1 0,-1 0 1,-5 8-26,-3 4 61,4-8 24,1-1 50,22-35 232,0-1-84,1-1-72,0 0-64,5-7-35,0 0-66,30-57-89,-29 42 54,-12 22 36,-2 0 39,-1-7 107,-3 2 108,-26 50-497,7 2 37,16-23 136,0 1 1,1-1-1,-1 1 0,1 0 0,0-1 1,0 1-1,0 0 0,1 0 1,-1 0-1,1 1 23,1 0-19,-1-1 0,1 1-1,0-1 1,0 1 0,1-1 0,1 5 19,1-3-15,-1 1 0,1-1 0,1 1 0,-1-1 0,1-1 0,0 1 0,3 2 15,1 0-16,0 0-1,1-1 1,0 1 0,1-2-1,0 0 1,1 1 16,44 18-101,-7-15-31,-2-9-64,-40-2 76,-1-1 43,2 1 26,5 0 18,-1 0-5,-5 0-21,0 0-25,0-1-44,-2 1-18,0-1-44,1 0-49,-1 0-55,-1 0 2,0-1-45,1 1-49,-1-1-53,0 0-57,0 0-59,-1-1-63,1 1-66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3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2017,'4'1'1398,"-1"-1"-106,0 1-101,0 1-99,-1-1-95,1 1-91,-1-1-89,1 1-85,-1 0-81,0 1-78,0-1-74,0 1-72,-1-1-67,1 1-65,-1 0-60,1 0-58,-1 0-74,0-1-33,1 4-22,-1-1-110,1 1-97,-1 1-138,1 1-94,-1 1-169,2 5-378,-1-3 200,-1-3 283,0-2 116,0 0 48,0-1 94,0 0 49,1 0 55,-1 0 63,0-1 58,1-1 51,-1 1 56,0 0 60,1-1 64,0 1 68,0-1 71,0 1 76,0 1-689,0 0 86,0 0 36,3 5 9,0 0 118,-1 1 96,1-1 52,-1 0 47,10 24 654,-8-19-535,-3-7-175,0 1-36,0 0-45,0-1-55,-1 0-62,1 0-72,-1 0-80,0 0-89,-1-3 34,0 0-45,0 0-49,-1 0-52,1-1-53,-1 0-57,0 1-59,0-1-62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04T16:25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6019,'8'-1'977,"-1"0"-88,1-1-85,0 0-82,1 0-80,-1 0-77,1 0-74,0 0-71,1 0-69,-1-1-65,1 0-63,0 1-60,0-1-57,0 0-55,0 1-51,0-1-49,6-2-119,1 1-100,-1-1-92,0 1-80,3-1-178,0 0-82,4 0-222,9-2-562</inkml:trace>
  <inkml:trace contextRef="#ctx0" brushRef="#br0" timeOffset="490.21">105 5 6115,'0'-1'558,"0"0"-35,-1 0-35,1 0-33,0 1 356,-1 0-123,1 0-116,0 2-107,-1 0-100,1 0-92,0 1-83,0 0-77,0 1-68,0 0-60,0 0-53,0 1-44,1 5-215,1 14-640,-1-18 746,0 4-69,0-6 196,0 0 44,0-1 46,0 1 39,0-2 43,0 1 48,0-1 50,0 0 56,0 0 59,0-1 63,7 12-272,-2 1 0,0 0-1,0 0 1,-1 0 0,-1 3-82,7 23 139,-2-9-74,0-2-54,1-1-66,3-2-82,-11-28-566,1-1-86,0-3-968,-2 3 1084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05/07/2018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05/07/2018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05/07/2018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6.png"/><Relationship Id="rId50" Type="http://schemas.openxmlformats.org/officeDocument/2006/relationships/customXml" Target="../ink/ink27.xml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1.png"/><Relationship Id="rId40" Type="http://schemas.openxmlformats.org/officeDocument/2006/relationships/customXml" Target="../ink/ink22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6.png"/><Relationship Id="rId30" Type="http://schemas.openxmlformats.org/officeDocument/2006/relationships/customXml" Target="../ink/ink17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6.xml"/><Relationship Id="rId8" Type="http://schemas.openxmlformats.org/officeDocument/2006/relationships/customXml" Target="../ink/ink6.xml"/><Relationship Id="rId51" Type="http://schemas.openxmlformats.org/officeDocument/2006/relationships/image" Target="../media/image28.png"/><Relationship Id="rId3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20" Type="http://schemas.openxmlformats.org/officeDocument/2006/relationships/customXml" Target="../ink/ink12.xml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8" y="2629547"/>
            <a:ext cx="4663442" cy="1325563"/>
          </a:xfrm>
        </p:spPr>
        <p:txBody>
          <a:bodyPr>
            <a:normAutofit/>
          </a:bodyPr>
          <a:lstStyle/>
          <a:p>
            <a:r>
              <a:rPr lang="en-IN" dirty="0"/>
              <a:t>Python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Membership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325847"/>
              </p:ext>
            </p:extLst>
          </p:nvPr>
        </p:nvGraphicFramePr>
        <p:xfrm>
          <a:off x="838200" y="1865947"/>
          <a:ext cx="105156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762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18638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in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value/variable is found in the sequence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&gt;&gt;&gt;5 in x</a:t>
                      </a:r>
                    </a:p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&gt;&gt;&gt;True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not in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value/variable is not found in the sequence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&gt;&gt;&gt;5 not in x</a:t>
                      </a:r>
                    </a:p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&gt;&gt;&gt;False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746689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8976946" y="1404282"/>
            <a:ext cx="250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(1,5,8)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BA1C2F-0C4D-402A-8036-485279D509C5}"/>
                  </a:ext>
                </a:extLst>
              </p14:cNvPr>
              <p14:cNvContentPartPr/>
              <p14:nvPr/>
            </p14:nvContentPartPr>
            <p14:xfrm>
              <a:off x="757800" y="1783080"/>
              <a:ext cx="10560960" cy="177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BA1C2F-0C4D-402A-8036-485279D50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440" y="1773720"/>
                <a:ext cx="10579680" cy="17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2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Type of </a:t>
            </a:r>
            <a:r>
              <a:rPr lang="en-IN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US" sz="2400" dirty="0"/>
              <a:t>Arithmetic operators</a:t>
            </a:r>
          </a:p>
          <a:p>
            <a:r>
              <a:rPr lang="en-US" sz="2400" dirty="0"/>
              <a:t>Assignment operators</a:t>
            </a:r>
          </a:p>
          <a:p>
            <a:r>
              <a:rPr lang="en-US" sz="2400" dirty="0"/>
              <a:t>Comparison operators</a:t>
            </a:r>
          </a:p>
          <a:p>
            <a:r>
              <a:rPr lang="en-US" sz="2400" dirty="0"/>
              <a:t>Logical operators</a:t>
            </a:r>
          </a:p>
          <a:p>
            <a:r>
              <a:rPr lang="en-US" sz="2400" dirty="0"/>
              <a:t>Bitwise operators</a:t>
            </a:r>
          </a:p>
          <a:p>
            <a:r>
              <a:rPr lang="en-US" sz="2400" dirty="0"/>
              <a:t>Identity operators</a:t>
            </a:r>
          </a:p>
          <a:p>
            <a:r>
              <a:rPr lang="en-US" sz="2400" dirty="0"/>
              <a:t>Membership operators</a:t>
            </a:r>
            <a:endParaRPr lang="en-GB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C2A72-0E4E-48BD-A499-07A0979A6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258902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28278472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341076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512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1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&gt;&gt;&gt;2+3</a:t>
                      </a:r>
                    </a:p>
                    <a:p>
                      <a:r>
                        <a:rPr lang="en-IN" dirty="0"/>
                        <a:t>&gt;&gt;&gt;5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&gt;&gt;&gt;6–8</a:t>
                      </a:r>
                    </a:p>
                    <a:p>
                      <a:r>
                        <a:rPr lang="en-IN" dirty="0"/>
                        <a:t>&gt;&gt;&gt;-2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0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&gt;&gt;&gt;5*6</a:t>
                      </a:r>
                    </a:p>
                    <a:p>
                      <a:r>
                        <a:rPr lang="en-IN" dirty="0"/>
                        <a:t>&gt;&gt;&gt;30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0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&gt;&gt;&gt;25/5</a:t>
                      </a:r>
                    </a:p>
                    <a:p>
                      <a:r>
                        <a:rPr lang="en-IN" dirty="0"/>
                        <a:t>&gt;&gt;&gt;5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5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 - division that results into whole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&gt;&gt;&gt;22//7</a:t>
                      </a:r>
                    </a:p>
                    <a:p>
                      <a:r>
                        <a:rPr lang="en-IN" dirty="0"/>
                        <a:t>&gt;&gt;&gt;3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- remainder of the division of left operand by the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&gt;&gt;&gt;3%2</a:t>
                      </a:r>
                    </a:p>
                    <a:p>
                      <a:r>
                        <a:rPr lang="en-IN" dirty="0"/>
                        <a:t>&gt;&gt;&gt;1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- left operand raised to the power of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&gt;&gt;&gt;2**3</a:t>
                      </a:r>
                    </a:p>
                    <a:p>
                      <a:r>
                        <a:rPr lang="en-IN" dirty="0"/>
                        <a:t>&gt;&gt;&gt;8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38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EF9DC4-9ACC-40CA-B736-9B2EB0AF92BD}"/>
                  </a:ext>
                </a:extLst>
              </p14:cNvPr>
              <p14:cNvContentPartPr/>
              <p14:nvPr/>
            </p14:nvContentPartPr>
            <p14:xfrm>
              <a:off x="572760" y="1070280"/>
              <a:ext cx="3971520" cy="45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EF9DC4-9ACC-40CA-B736-9B2EB0AF9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00" y="1060920"/>
                <a:ext cx="3990240" cy="45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07211-FA45-4FE0-8D1A-5D15679F6CB6}"/>
                  </a:ext>
                </a:extLst>
              </p14:cNvPr>
              <p14:cNvContentPartPr/>
              <p14:nvPr/>
            </p14:nvContentPartPr>
            <p14:xfrm>
              <a:off x="848520" y="5387400"/>
              <a:ext cx="10015560" cy="131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07211-FA45-4FE0-8D1A-5D15679F6C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160" y="5378040"/>
                <a:ext cx="10034280" cy="13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Assignment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714620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631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97769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Right side value will first add to variable (x), then assign to variable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+= 1</a:t>
                      </a:r>
                    </a:p>
                    <a:p>
                      <a:r>
                        <a:rPr lang="en-IN" dirty="0"/>
                        <a:t>&gt;&gt;&gt;print(x)</a:t>
                      </a:r>
                    </a:p>
                    <a:p>
                      <a:r>
                        <a:rPr lang="en-IN" dirty="0"/>
                        <a:t>&gt;&gt;&gt;6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Right side value will first multiply to variable (x), then assign to variable (x)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*= 2</a:t>
                      </a:r>
                    </a:p>
                    <a:p>
                      <a:r>
                        <a:rPr lang="en-IN" dirty="0"/>
                        <a:t>&gt;&gt;&gt;print(x)</a:t>
                      </a:r>
                    </a:p>
                    <a:p>
                      <a:r>
                        <a:rPr lang="en-IN" dirty="0"/>
                        <a:t>&gt;&gt;&gt;6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4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8055219" y="1363960"/>
            <a:ext cx="192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BDDFA2-F97D-44EC-A66D-31C0ADA8396E}"/>
                  </a:ext>
                </a:extLst>
              </p14:cNvPr>
              <p14:cNvContentPartPr/>
              <p14:nvPr/>
            </p14:nvContentPartPr>
            <p14:xfrm>
              <a:off x="9218852" y="1707092"/>
              <a:ext cx="91800" cy="1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BDDFA2-F97D-44EC-A66D-31C0ADA83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852" y="1698092"/>
                <a:ext cx="109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A7BAC-D5CA-4B83-A7CC-1858CA82D234}"/>
                  </a:ext>
                </a:extLst>
              </p14:cNvPr>
              <p14:cNvContentPartPr/>
              <p14:nvPr/>
            </p14:nvContentPartPr>
            <p14:xfrm>
              <a:off x="9250172" y="1738412"/>
              <a:ext cx="110160" cy="2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A7BAC-D5CA-4B83-A7CC-1858CA82D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1532" y="1729772"/>
                <a:ext cx="127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B2CE0F-9088-47A6-BB5D-C05392E6A641}"/>
                  </a:ext>
                </a:extLst>
              </p14:cNvPr>
              <p14:cNvContentPartPr/>
              <p14:nvPr/>
            </p14:nvContentPartPr>
            <p14:xfrm>
              <a:off x="9649772" y="1680092"/>
              <a:ext cx="87840" cy="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B2CE0F-9088-47A6-BB5D-C05392E6A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0772" y="1671452"/>
                <a:ext cx="105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12770A-B66F-4199-A27C-796F1AE7BEB0}"/>
                  </a:ext>
                </a:extLst>
              </p14:cNvPr>
              <p14:cNvContentPartPr/>
              <p14:nvPr/>
            </p14:nvContentPartPr>
            <p14:xfrm>
              <a:off x="9665612" y="1720772"/>
              <a:ext cx="128160" cy="4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12770A-B66F-4199-A27C-796F1AE7BE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56972" y="1711772"/>
                <a:ext cx="1458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2FAFA0-98C8-4916-921D-5947A63F9C01}"/>
                  </a:ext>
                </a:extLst>
              </p14:cNvPr>
              <p14:cNvContentPartPr/>
              <p14:nvPr/>
            </p14:nvContentPartPr>
            <p14:xfrm>
              <a:off x="8834732" y="1145852"/>
              <a:ext cx="265680" cy="12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2FAFA0-98C8-4916-921D-5947A63F9C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6092" y="1137212"/>
                <a:ext cx="283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C5911F-4F58-42FF-A9FF-1E71A6070558}"/>
                  </a:ext>
                </a:extLst>
              </p14:cNvPr>
              <p14:cNvContentPartPr/>
              <p14:nvPr/>
            </p14:nvContentPartPr>
            <p14:xfrm>
              <a:off x="9453572" y="1067732"/>
              <a:ext cx="53640" cy="14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C5911F-4F58-42FF-A9FF-1E71A60705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4572" y="1059092"/>
                <a:ext cx="712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E78426-A343-41DC-B870-484DB0CD7239}"/>
                  </a:ext>
                </a:extLst>
              </p14:cNvPr>
              <p14:cNvContentPartPr/>
              <p14:nvPr/>
            </p14:nvContentPartPr>
            <p14:xfrm>
              <a:off x="9191492" y="1146212"/>
              <a:ext cx="109080" cy="12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E78426-A343-41DC-B870-484DB0CD72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82492" y="1137572"/>
                <a:ext cx="126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B30C00-42A0-4893-A50D-7E04F7E1E9B3}"/>
                  </a:ext>
                </a:extLst>
              </p14:cNvPr>
              <p14:cNvContentPartPr/>
              <p14:nvPr/>
            </p14:nvContentPartPr>
            <p14:xfrm>
              <a:off x="8403092" y="1189052"/>
              <a:ext cx="358560" cy="126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B30C00-42A0-4893-A50D-7E04F7E1E9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4461" y="1180052"/>
                <a:ext cx="376182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058BB52-C0DB-45C3-B192-757578ECF9DF}"/>
                  </a:ext>
                </a:extLst>
              </p14:cNvPr>
              <p14:cNvContentPartPr/>
              <p14:nvPr/>
            </p14:nvContentPartPr>
            <p14:xfrm>
              <a:off x="8992052" y="227852"/>
              <a:ext cx="85068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058BB52-C0DB-45C3-B192-757578ECF9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83408" y="219212"/>
                <a:ext cx="868327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E81BAED-5E02-4EF3-93E0-B4BBAEC15E00}"/>
                  </a:ext>
                </a:extLst>
              </p14:cNvPr>
              <p14:cNvContentPartPr/>
              <p14:nvPr/>
            </p14:nvContentPartPr>
            <p14:xfrm>
              <a:off x="10197692" y="270332"/>
              <a:ext cx="237960" cy="140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E81BAED-5E02-4EF3-93E0-B4BBAEC15E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88692" y="261332"/>
                <a:ext cx="255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8804E4-7DC4-4855-8052-86F353FB78E4}"/>
                  </a:ext>
                </a:extLst>
              </p14:cNvPr>
              <p14:cNvContentPartPr/>
              <p14:nvPr/>
            </p14:nvContentPartPr>
            <p14:xfrm>
              <a:off x="10532852" y="317852"/>
              <a:ext cx="113760" cy="6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8804E4-7DC4-4855-8052-86F353FB78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23852" y="308852"/>
                <a:ext cx="1314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7C107A-0287-4D7F-B85D-E58438E1CB6A}"/>
                  </a:ext>
                </a:extLst>
              </p14:cNvPr>
              <p14:cNvContentPartPr/>
              <p14:nvPr/>
            </p14:nvContentPartPr>
            <p14:xfrm>
              <a:off x="9064412" y="591092"/>
              <a:ext cx="140760" cy="15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7C107A-0287-4D7F-B85D-E58438E1CB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55412" y="582452"/>
                <a:ext cx="158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A4C01A-F4BF-479D-A822-AEFA804AEB1A}"/>
                  </a:ext>
                </a:extLst>
              </p14:cNvPr>
              <p14:cNvContentPartPr/>
              <p14:nvPr/>
            </p14:nvContentPartPr>
            <p14:xfrm>
              <a:off x="9498572" y="602972"/>
              <a:ext cx="113040" cy="84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A4C01A-F4BF-479D-A822-AEFA804AE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89572" y="593972"/>
                <a:ext cx="1306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DA2AEA-E5D5-4F9C-BE75-3354E3DE8616}"/>
                  </a:ext>
                </a:extLst>
              </p14:cNvPr>
              <p14:cNvContentPartPr/>
              <p14:nvPr/>
            </p14:nvContentPartPr>
            <p14:xfrm>
              <a:off x="9742292" y="556532"/>
              <a:ext cx="451440" cy="24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DA2AEA-E5D5-4F9C-BE75-3354E3DE86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33292" y="547892"/>
                <a:ext cx="469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537A69-642B-46B4-B699-BE37EE6009AC}"/>
                  </a:ext>
                </a:extLst>
              </p14:cNvPr>
              <p14:cNvContentPartPr/>
              <p14:nvPr/>
            </p14:nvContentPartPr>
            <p14:xfrm>
              <a:off x="9292292" y="621332"/>
              <a:ext cx="117000" cy="108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537A69-642B-46B4-B699-BE37EE6009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3652" y="612332"/>
                <a:ext cx="1346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8090F3-F9C5-49DD-BD1B-3528CD15AAD3}"/>
                  </a:ext>
                </a:extLst>
              </p14:cNvPr>
              <p14:cNvContentPartPr/>
              <p14:nvPr/>
            </p14:nvContentPartPr>
            <p14:xfrm>
              <a:off x="10440692" y="702692"/>
              <a:ext cx="178200" cy="147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8090F3-F9C5-49DD-BD1B-3528CD15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32052" y="694052"/>
                <a:ext cx="195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B6971F-B187-4CDC-9CA6-34971EF85CE1}"/>
                  </a:ext>
                </a:extLst>
              </p14:cNvPr>
              <p14:cNvContentPartPr/>
              <p14:nvPr/>
            </p14:nvContentPartPr>
            <p14:xfrm>
              <a:off x="11661812" y="442412"/>
              <a:ext cx="180360" cy="201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B6971F-B187-4CDC-9CA6-34971EF85C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53172" y="433412"/>
                <a:ext cx="19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42A3EB-D37C-41A7-B982-F209F8790A92}"/>
                  </a:ext>
                </a:extLst>
              </p14:cNvPr>
              <p14:cNvContentPartPr/>
              <p14:nvPr/>
            </p14:nvContentPartPr>
            <p14:xfrm>
              <a:off x="10725092" y="85292"/>
              <a:ext cx="836280" cy="87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42A3EB-D37C-41A7-B982-F209F8790A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16452" y="76292"/>
                <a:ext cx="85392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DAE57EB-9441-42EE-A2AF-6C2C16F65044}"/>
                  </a:ext>
                </a:extLst>
              </p14:cNvPr>
              <p14:cNvContentPartPr/>
              <p14:nvPr/>
            </p14:nvContentPartPr>
            <p14:xfrm>
              <a:off x="10163492" y="1051532"/>
              <a:ext cx="144360" cy="93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DAE57EB-9441-42EE-A2AF-6C2C16F650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4492" y="1042892"/>
                <a:ext cx="1620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4853E0E-E367-467F-819A-A0325607BC06}"/>
                  </a:ext>
                </a:extLst>
              </p14:cNvPr>
              <p14:cNvContentPartPr/>
              <p14:nvPr/>
            </p14:nvContentPartPr>
            <p14:xfrm>
              <a:off x="10652372" y="1005092"/>
              <a:ext cx="315360" cy="240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4853E0E-E367-467F-819A-A0325607BC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43732" y="996092"/>
                <a:ext cx="333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8F1CADA-E999-4C99-99BE-674241AED3B5}"/>
                  </a:ext>
                </a:extLst>
              </p14:cNvPr>
              <p14:cNvContentPartPr/>
              <p14:nvPr/>
            </p14:nvContentPartPr>
            <p14:xfrm>
              <a:off x="10441052" y="1060892"/>
              <a:ext cx="141120" cy="164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8F1CADA-E999-4C99-99BE-674241AED3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32052" y="1052233"/>
                <a:ext cx="158760" cy="182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07F40C2-6572-41E4-A22B-980B7AAE96DF}"/>
                  </a:ext>
                </a:extLst>
              </p14:cNvPr>
              <p14:cNvContentPartPr/>
              <p14:nvPr/>
            </p14:nvContentPartPr>
            <p14:xfrm>
              <a:off x="9804932" y="1062692"/>
              <a:ext cx="265320" cy="136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07F40C2-6572-41E4-A22B-980B7AAE96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96292" y="1053692"/>
                <a:ext cx="282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B3C9A8A-8FBF-4958-8053-CD717A17DC4E}"/>
                  </a:ext>
                </a:extLst>
              </p14:cNvPr>
              <p14:cNvContentPartPr/>
              <p14:nvPr/>
            </p14:nvContentPartPr>
            <p14:xfrm>
              <a:off x="11161772" y="1121372"/>
              <a:ext cx="323280" cy="165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B3C9A8A-8FBF-4958-8053-CD717A17DC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53132" y="1112372"/>
                <a:ext cx="3409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3FC3EF-B83D-429E-A67A-718ECC15568D}"/>
                  </a:ext>
                </a:extLst>
              </p14:cNvPr>
              <p14:cNvContentPartPr/>
              <p14:nvPr/>
            </p14:nvContentPartPr>
            <p14:xfrm>
              <a:off x="11559212" y="1171052"/>
              <a:ext cx="139680" cy="20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3FC3EF-B83D-429E-A67A-718ECC1556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50212" y="1162052"/>
                <a:ext cx="157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D5FEBAC-DDCF-4875-BEFC-014F1BA47CFC}"/>
                  </a:ext>
                </a:extLst>
              </p14:cNvPr>
              <p14:cNvContentPartPr/>
              <p14:nvPr/>
            </p14:nvContentPartPr>
            <p14:xfrm>
              <a:off x="11573972" y="1228652"/>
              <a:ext cx="173160" cy="32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D5FEBAC-DDCF-4875-BEFC-014F1BA47C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65332" y="1220012"/>
                <a:ext cx="190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2789533-FA6B-4194-9618-2C4735F920F9}"/>
                  </a:ext>
                </a:extLst>
              </p14:cNvPr>
              <p14:cNvContentPartPr/>
              <p14:nvPr/>
            </p14:nvContentPartPr>
            <p14:xfrm>
              <a:off x="11827412" y="1086812"/>
              <a:ext cx="188640" cy="239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2789533-FA6B-4194-9618-2C4735F920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18772" y="1078172"/>
                <a:ext cx="20628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82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9456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1423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88977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- True if left operand is greater than the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&gt; y</a:t>
                      </a:r>
                    </a:p>
                    <a:p>
                      <a:r>
                        <a:rPr lang="en-IN" dirty="0"/>
                        <a:t>&gt;&gt;&gt;False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- True if left operand is less than the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&lt; y </a:t>
                      </a:r>
                    </a:p>
                    <a:p>
                      <a:r>
                        <a:rPr lang="en-IN" dirty="0"/>
                        <a:t>&gt;&gt;&gt;True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== y</a:t>
                      </a:r>
                    </a:p>
                    <a:p>
                      <a:r>
                        <a:rPr lang="en-IN" dirty="0"/>
                        <a:t>&gt;&gt;&gt;False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!= y</a:t>
                      </a:r>
                    </a:p>
                    <a:p>
                      <a:r>
                        <a:rPr lang="en-IN" dirty="0"/>
                        <a:t>&gt;&gt;&gt;True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1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 - True if left operand is greater than or equal to the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&gt;= y</a:t>
                      </a:r>
                    </a:p>
                    <a:p>
                      <a:r>
                        <a:rPr lang="en-IN" dirty="0"/>
                        <a:t>&gt;&gt;&gt;False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 - True if left operand is less than or equal to the 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&gt;&gt;&gt;x &lt;= y</a:t>
                      </a:r>
                    </a:p>
                    <a:p>
                      <a:r>
                        <a:rPr lang="en-IN" dirty="0"/>
                        <a:t>&gt;&gt;&gt;True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8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8055219" y="1363960"/>
            <a:ext cx="329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5 and  y = 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8CAEF6-C954-4E7E-A19A-BFDA5CE5B248}"/>
                  </a:ext>
                </a:extLst>
              </p14:cNvPr>
              <p14:cNvContentPartPr/>
              <p14:nvPr/>
            </p14:nvContentPartPr>
            <p14:xfrm>
              <a:off x="9199772" y="1691252"/>
              <a:ext cx="286200" cy="1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8CAEF6-C954-4E7E-A19A-BFDA5CE5B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1132" y="1682252"/>
                <a:ext cx="303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9A506-32C2-4CD9-A69C-6B9233A9BC09}"/>
                  </a:ext>
                </a:extLst>
              </p14:cNvPr>
              <p14:cNvContentPartPr/>
              <p14:nvPr/>
            </p14:nvContentPartPr>
            <p14:xfrm>
              <a:off x="10426292" y="1748492"/>
              <a:ext cx="163800" cy="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9A506-32C2-4CD9-A69C-6B9233A9B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17652" y="1739852"/>
                <a:ext cx="1814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933334-F796-49A3-8FBA-4EEA71C5781B}"/>
                  </a:ext>
                </a:extLst>
              </p14:cNvPr>
              <p14:cNvContentPartPr/>
              <p14:nvPr/>
            </p14:nvContentPartPr>
            <p14:xfrm>
              <a:off x="1173932" y="2420252"/>
              <a:ext cx="1440" cy="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933334-F796-49A3-8FBA-4EEA71C578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5292" y="2411252"/>
                <a:ext cx="19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F190A4-D421-4730-9706-237D56590A93}"/>
                  </a:ext>
                </a:extLst>
              </p14:cNvPr>
              <p14:cNvContentPartPr/>
              <p14:nvPr/>
            </p14:nvContentPartPr>
            <p14:xfrm>
              <a:off x="1437092" y="2523212"/>
              <a:ext cx="57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F190A4-D421-4730-9706-237D56590A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52" y="2514572"/>
                <a:ext cx="23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220EAD-7E4D-40AF-A428-F8A5D9BB3C31}"/>
                  </a:ext>
                </a:extLst>
              </p14:cNvPr>
              <p14:cNvContentPartPr/>
              <p14:nvPr/>
            </p14:nvContentPartPr>
            <p14:xfrm>
              <a:off x="853892" y="2415572"/>
              <a:ext cx="15840" cy="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220EAD-7E4D-40AF-A428-F8A5D9BB3C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252" y="2406572"/>
                <a:ext cx="33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E95598-1706-4CFD-902A-FB2700ED1E77}"/>
                  </a:ext>
                </a:extLst>
              </p14:cNvPr>
              <p14:cNvContentPartPr/>
              <p14:nvPr/>
            </p14:nvContentPartPr>
            <p14:xfrm>
              <a:off x="378360" y="1017000"/>
              <a:ext cx="10820160" cy="4701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E95598-1706-4CFD-902A-FB2700ED1E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000" y="1007640"/>
                <a:ext cx="10838880" cy="47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9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Logical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953857"/>
              </p:ext>
            </p:extLst>
          </p:nvPr>
        </p:nvGraphicFramePr>
        <p:xfrm>
          <a:off x="838200" y="1865947"/>
          <a:ext cx="10515600" cy="1628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762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18638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and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both the operands are true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and y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or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either of the operands is true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or y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74668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not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operand is false (complements the operand)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&gt;&gt;&gt;not x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18194794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7932127" y="1404282"/>
            <a:ext cx="35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True , y = 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4EE73C-0C0D-407D-91FE-753F1D00C94C}"/>
                  </a:ext>
                </a:extLst>
              </p14:cNvPr>
              <p14:cNvContentPartPr/>
              <p14:nvPr/>
            </p14:nvContentPartPr>
            <p14:xfrm>
              <a:off x="778680" y="1755720"/>
              <a:ext cx="9670320" cy="354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4EE73C-0C0D-407D-91FE-753F1D00C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320" y="1746360"/>
                <a:ext cx="968904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80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Bitwise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710802"/>
              </p:ext>
            </p:extLst>
          </p:nvPr>
        </p:nvGraphicFramePr>
        <p:xfrm>
          <a:off x="838200" y="1865947"/>
          <a:ext cx="10515600" cy="327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762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18638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&amp;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Bitwise AND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&amp; y        #0000 0111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                        #0000 0101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&gt;&gt;&gt;5               #0000 0101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|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Bitwise OR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| y          #0000 0111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                        #0000 0101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 7               #0000 0111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74668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^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Bitwise XOR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^ y          #0000 0111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                         #0000 0101</a:t>
                      </a:r>
                    </a:p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&gt;&gt;&gt;2                 #0000 0010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35636622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5706208" y="1404282"/>
            <a:ext cx="577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7 (0000 0111) , y = 5 (0000 0101)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A02E62-2E34-4CDB-9BF9-295ACC32B67B}"/>
                  </a:ext>
                </a:extLst>
              </p14:cNvPr>
              <p14:cNvContentPartPr/>
              <p14:nvPr/>
            </p14:nvContentPartPr>
            <p14:xfrm>
              <a:off x="12629852" y="2088332"/>
              <a:ext cx="9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A02E62-2E34-4CDB-9BF9-295ACC32B6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0852" y="2079692"/>
                <a:ext cx="2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5209B0-E22C-4043-B4E2-C2AC3DD6AE8E}"/>
                  </a:ext>
                </a:extLst>
              </p14:cNvPr>
              <p14:cNvContentPartPr/>
              <p14:nvPr/>
            </p14:nvContentPartPr>
            <p14:xfrm>
              <a:off x="682560" y="983160"/>
              <a:ext cx="9631080" cy="541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5209B0-E22C-4043-B4E2-C2AC3DD6A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00" y="973800"/>
                <a:ext cx="9649800" cy="54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36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Bitwise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856439"/>
              </p:ext>
            </p:extLst>
          </p:nvPr>
        </p:nvGraphicFramePr>
        <p:xfrm>
          <a:off x="838200" y="186594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762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18638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&gt;&gt;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Bitwise right shift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&gt;&gt;&gt;x&gt;&gt; 2               #0000 0111</a:t>
                      </a:r>
                    </a:p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&gt;&gt;&gt;1                      #0000 0001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&lt;&lt;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Bitwise left shift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&gt;&gt;&gt;x&lt;&lt; 2               #0000 0111</a:t>
                      </a:r>
                    </a:p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&gt;&gt;&gt;28                    #0001 1100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689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5767754" y="1404282"/>
            <a:ext cx="571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7 (0000 0111) , y = 5 (0000 0101)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C4CB49-E120-485F-AEB4-59E6DBC8FC29}"/>
                  </a:ext>
                </a:extLst>
              </p14:cNvPr>
              <p14:cNvContentPartPr/>
              <p14:nvPr/>
            </p14:nvContentPartPr>
            <p14:xfrm>
              <a:off x="8407440" y="2282760"/>
              <a:ext cx="2652480" cy="131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C4CB49-E120-485F-AEB4-59E6DBC8F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8080" y="2273400"/>
                <a:ext cx="2671200" cy="13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3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dirty="0"/>
              <a:t>Identity operators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EA99A-90F1-46AB-A4BA-E45B82F3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83947"/>
              </p:ext>
            </p:extLst>
          </p:nvPr>
        </p:nvGraphicFramePr>
        <p:xfrm>
          <a:off x="838200" y="1865947"/>
          <a:ext cx="105156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762">
                  <a:extLst>
                    <a:ext uri="{9D8B030D-6E8A-4147-A177-3AD203B41FA5}">
                      <a16:colId xmlns:a16="http://schemas.microsoft.com/office/drawing/2014/main" val="1898190708"/>
                    </a:ext>
                  </a:extLst>
                </a:gridCol>
                <a:gridCol w="5518638">
                  <a:extLst>
                    <a:ext uri="{9D8B030D-6E8A-4147-A177-3AD203B41FA5}">
                      <a16:colId xmlns:a16="http://schemas.microsoft.com/office/drawing/2014/main" val="1192829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61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is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the operands are identical (refer to the same object)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is 8</a:t>
                      </a:r>
                    </a:p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&gt;&gt;&gt;True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692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is not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True if the operands are not identical (do not refer to the same object)</a:t>
                      </a:r>
                    </a:p>
                  </a:txBody>
                  <a:tcPr marL="7620" marR="7620" marT="76200" marB="685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&gt;&gt;&gt;x is not 8</a:t>
                      </a:r>
                    </a:p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252830"/>
                          </a:solidFill>
                          <a:effectLst/>
                          <a:latin typeface="Calibri (Body)"/>
                        </a:rPr>
                        <a:t>&gt;&gt;&gt;False</a:t>
                      </a:r>
                    </a:p>
                  </a:txBody>
                  <a:tcPr marL="7620" marR="7620" marT="76200" marB="68580" anchor="ctr"/>
                </a:tc>
                <a:extLst>
                  <a:ext uri="{0D108BD9-81ED-4DB2-BD59-A6C34878D82A}">
                    <a16:rowId xmlns:a16="http://schemas.microsoft.com/office/drawing/2014/main" val="2746689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A09D8-AE6D-4237-8746-6A05E7287CCB}"/>
              </a:ext>
            </a:extLst>
          </p:cNvPr>
          <p:cNvSpPr txBox="1"/>
          <p:nvPr/>
        </p:nvSpPr>
        <p:spPr>
          <a:xfrm>
            <a:off x="8976946" y="1404282"/>
            <a:ext cx="250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Lets say x = 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BE090-C3EA-4165-BA73-2DBD1A4BDEA8}"/>
                  </a:ext>
                </a:extLst>
              </p14:cNvPr>
              <p14:cNvContentPartPr/>
              <p14:nvPr/>
            </p14:nvContentPartPr>
            <p14:xfrm>
              <a:off x="8202240" y="2275920"/>
              <a:ext cx="1222560" cy="137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BE090-C3EA-4165-BA73-2DBD1A4BD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2880" y="2266560"/>
                <a:ext cx="1241280" cy="13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5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698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Python Operators</vt:lpstr>
      <vt:lpstr>Type of Operators</vt:lpstr>
      <vt:lpstr>Arithmetic operators</vt:lpstr>
      <vt:lpstr>Assignment operators</vt:lpstr>
      <vt:lpstr>Comparison operators</vt:lpstr>
      <vt:lpstr>Logical operators</vt:lpstr>
      <vt:lpstr>Bitwise operators</vt:lpstr>
      <vt:lpstr>Bitwise operators</vt:lpstr>
      <vt:lpstr>Identity operators</vt:lpstr>
      <vt:lpstr>Membership operators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67</cp:revision>
  <dcterms:created xsi:type="dcterms:W3CDTF">2018-06-08T10:12:18Z</dcterms:created>
  <dcterms:modified xsi:type="dcterms:W3CDTF">2018-07-04T19:43:34Z</dcterms:modified>
</cp:coreProperties>
</file>