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7" r:id="rId3"/>
    <p:sldId id="265" r:id="rId4"/>
    <p:sldId id="268" r:id="rId5"/>
    <p:sldId id="26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73BDA-318B-48EA-89FD-9703E1197250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03C4286-4455-4B4F-81CF-026B3097466B}">
      <dgm:prSet phldrT="[Text]"/>
      <dgm:spPr/>
      <dgm:t>
        <a:bodyPr/>
        <a:lstStyle/>
        <a:p>
          <a:r>
            <a:rPr lang="en-IN" dirty="0"/>
            <a:t>Python Data Type</a:t>
          </a:r>
        </a:p>
      </dgm:t>
    </dgm:pt>
    <dgm:pt modelId="{318E3E3C-69DA-411E-A596-CDC2AC115E53}" type="parTrans" cxnId="{53453570-1A7F-4870-BC88-C88307DD592C}">
      <dgm:prSet/>
      <dgm:spPr/>
      <dgm:t>
        <a:bodyPr/>
        <a:lstStyle/>
        <a:p>
          <a:endParaRPr lang="en-IN"/>
        </a:p>
      </dgm:t>
    </dgm:pt>
    <dgm:pt modelId="{27D351F6-6364-4F8B-803C-957F794C76E3}" type="sibTrans" cxnId="{53453570-1A7F-4870-BC88-C88307DD592C}">
      <dgm:prSet/>
      <dgm:spPr/>
      <dgm:t>
        <a:bodyPr/>
        <a:lstStyle/>
        <a:p>
          <a:endParaRPr lang="en-IN"/>
        </a:p>
      </dgm:t>
    </dgm:pt>
    <dgm:pt modelId="{E2EE8D6E-0EE7-4AC1-8E4C-4E6034478C9D}">
      <dgm:prSet phldrT="[Text]"/>
      <dgm:spPr/>
      <dgm:t>
        <a:bodyPr/>
        <a:lstStyle/>
        <a:p>
          <a:r>
            <a:rPr lang="en-IN" b="1" i="0" dirty="0"/>
            <a:t>Immutable</a:t>
          </a:r>
          <a:endParaRPr lang="en-IN" dirty="0"/>
        </a:p>
      </dgm:t>
    </dgm:pt>
    <dgm:pt modelId="{782C057C-A444-4443-9F43-3EC8C35EEDC2}" type="parTrans" cxnId="{FA8DC86A-0022-492C-A71C-B2C6266F06F0}">
      <dgm:prSet/>
      <dgm:spPr/>
      <dgm:t>
        <a:bodyPr/>
        <a:lstStyle/>
        <a:p>
          <a:endParaRPr lang="en-IN"/>
        </a:p>
      </dgm:t>
    </dgm:pt>
    <dgm:pt modelId="{EC8622A3-42AD-4F28-9721-611422E84DD9}" type="sibTrans" cxnId="{FA8DC86A-0022-492C-A71C-B2C6266F06F0}">
      <dgm:prSet/>
      <dgm:spPr/>
      <dgm:t>
        <a:bodyPr/>
        <a:lstStyle/>
        <a:p>
          <a:endParaRPr lang="en-IN"/>
        </a:p>
      </dgm:t>
    </dgm:pt>
    <dgm:pt modelId="{6AA0142F-B196-45DB-AAEB-7F211EC658EC}">
      <dgm:prSet phldrT="[Text]"/>
      <dgm:spPr/>
      <dgm:t>
        <a:bodyPr/>
        <a:lstStyle/>
        <a:p>
          <a:r>
            <a:rPr lang="en-GB" b="1" dirty="0"/>
            <a:t>Numbers</a:t>
          </a:r>
          <a:endParaRPr lang="en-IN" b="1" dirty="0"/>
        </a:p>
      </dgm:t>
    </dgm:pt>
    <dgm:pt modelId="{639F8F64-E883-43F1-989D-67009F56C213}" type="parTrans" cxnId="{A9D9C6AB-BD3A-47E6-8BC8-2C09CA3D4AF6}">
      <dgm:prSet/>
      <dgm:spPr/>
      <dgm:t>
        <a:bodyPr/>
        <a:lstStyle/>
        <a:p>
          <a:endParaRPr lang="en-IN"/>
        </a:p>
      </dgm:t>
    </dgm:pt>
    <dgm:pt modelId="{D4BBC62D-87E0-4F91-AE4E-53145FAD770D}" type="sibTrans" cxnId="{A9D9C6AB-BD3A-47E6-8BC8-2C09CA3D4AF6}">
      <dgm:prSet/>
      <dgm:spPr/>
      <dgm:t>
        <a:bodyPr/>
        <a:lstStyle/>
        <a:p>
          <a:endParaRPr lang="en-IN"/>
        </a:p>
      </dgm:t>
    </dgm:pt>
    <dgm:pt modelId="{8EF9DDFA-FD77-41FF-9A7B-FB845EA8D061}">
      <dgm:prSet phldrT="[Text]"/>
      <dgm:spPr/>
      <dgm:t>
        <a:bodyPr/>
        <a:lstStyle/>
        <a:p>
          <a:r>
            <a:rPr lang="en-GB" b="1" dirty="0"/>
            <a:t>Strings</a:t>
          </a:r>
          <a:endParaRPr lang="en-IN" b="1" dirty="0"/>
        </a:p>
      </dgm:t>
    </dgm:pt>
    <dgm:pt modelId="{CFE7CF6B-6ACB-4F69-A5C5-618ECE611CB5}" type="parTrans" cxnId="{B4B3575A-3C24-4436-8F65-8140DFAC352B}">
      <dgm:prSet/>
      <dgm:spPr/>
      <dgm:t>
        <a:bodyPr/>
        <a:lstStyle/>
        <a:p>
          <a:endParaRPr lang="en-IN"/>
        </a:p>
      </dgm:t>
    </dgm:pt>
    <dgm:pt modelId="{68397F27-B714-46B2-A4FC-8642626D6C69}" type="sibTrans" cxnId="{B4B3575A-3C24-4436-8F65-8140DFAC352B}">
      <dgm:prSet/>
      <dgm:spPr/>
      <dgm:t>
        <a:bodyPr/>
        <a:lstStyle/>
        <a:p>
          <a:endParaRPr lang="en-IN"/>
        </a:p>
      </dgm:t>
    </dgm:pt>
    <dgm:pt modelId="{4194CB0B-E0F4-475B-B12C-D56A0C19C7D0}">
      <dgm:prSet phldrT="[Text]"/>
      <dgm:spPr/>
      <dgm:t>
        <a:bodyPr/>
        <a:lstStyle/>
        <a:p>
          <a:r>
            <a:rPr lang="en-IN" dirty="0"/>
            <a:t>Mutable</a:t>
          </a:r>
        </a:p>
      </dgm:t>
    </dgm:pt>
    <dgm:pt modelId="{33903F83-1198-423D-823E-520385D629A8}" type="parTrans" cxnId="{BC8BACD7-47E7-4F91-8E55-29DFB5BDD62F}">
      <dgm:prSet/>
      <dgm:spPr/>
      <dgm:t>
        <a:bodyPr/>
        <a:lstStyle/>
        <a:p>
          <a:endParaRPr lang="en-IN"/>
        </a:p>
      </dgm:t>
    </dgm:pt>
    <dgm:pt modelId="{952062C7-B7E0-4F12-9662-43E6C0270E76}" type="sibTrans" cxnId="{BC8BACD7-47E7-4F91-8E55-29DFB5BDD62F}">
      <dgm:prSet/>
      <dgm:spPr/>
      <dgm:t>
        <a:bodyPr/>
        <a:lstStyle/>
        <a:p>
          <a:endParaRPr lang="en-IN"/>
        </a:p>
      </dgm:t>
    </dgm:pt>
    <dgm:pt modelId="{198CA7D8-57F1-43EB-93CD-068AB302E210}">
      <dgm:prSet phldrT="[Text]"/>
      <dgm:spPr/>
      <dgm:t>
        <a:bodyPr/>
        <a:lstStyle/>
        <a:p>
          <a:r>
            <a:rPr lang="en-GB" dirty="0"/>
            <a:t>List</a:t>
          </a:r>
          <a:endParaRPr lang="en-IN" dirty="0"/>
        </a:p>
      </dgm:t>
    </dgm:pt>
    <dgm:pt modelId="{FB7EBC6E-D90D-49DC-AE8D-F2195D67487E}" type="parTrans" cxnId="{6816F47A-53C6-438A-9993-D955319E20B9}">
      <dgm:prSet/>
      <dgm:spPr/>
      <dgm:t>
        <a:bodyPr/>
        <a:lstStyle/>
        <a:p>
          <a:endParaRPr lang="en-IN"/>
        </a:p>
      </dgm:t>
    </dgm:pt>
    <dgm:pt modelId="{31A686B0-0076-4401-8B48-3407C4321A9D}" type="sibTrans" cxnId="{6816F47A-53C6-438A-9993-D955319E20B9}">
      <dgm:prSet/>
      <dgm:spPr/>
      <dgm:t>
        <a:bodyPr/>
        <a:lstStyle/>
        <a:p>
          <a:endParaRPr lang="en-IN"/>
        </a:p>
      </dgm:t>
    </dgm:pt>
    <dgm:pt modelId="{5A56FAE0-9A2E-4007-9DD1-E05E7AC34B82}">
      <dgm:prSet phldrT="[Text]"/>
      <dgm:spPr/>
      <dgm:t>
        <a:bodyPr/>
        <a:lstStyle/>
        <a:p>
          <a:r>
            <a:rPr lang="en-GB" b="1" dirty="0"/>
            <a:t>Tuple</a:t>
          </a:r>
          <a:endParaRPr lang="en-IN" b="1" dirty="0"/>
        </a:p>
      </dgm:t>
    </dgm:pt>
    <dgm:pt modelId="{528B9E42-622A-45AC-AB48-50195A692B02}" type="parTrans" cxnId="{DE9CB186-38FF-45CC-A6C4-23E5A47AACD6}">
      <dgm:prSet/>
      <dgm:spPr/>
      <dgm:t>
        <a:bodyPr/>
        <a:lstStyle/>
        <a:p>
          <a:endParaRPr lang="en-IN"/>
        </a:p>
      </dgm:t>
    </dgm:pt>
    <dgm:pt modelId="{A4D50427-4911-4A65-AEEA-E1E96BED0C4A}" type="sibTrans" cxnId="{DE9CB186-38FF-45CC-A6C4-23E5A47AACD6}">
      <dgm:prSet/>
      <dgm:spPr/>
      <dgm:t>
        <a:bodyPr/>
        <a:lstStyle/>
        <a:p>
          <a:endParaRPr lang="en-IN"/>
        </a:p>
      </dgm:t>
    </dgm:pt>
    <dgm:pt modelId="{283002DB-4722-499B-A370-31D2786F00D3}">
      <dgm:prSet phldrT="[Text]"/>
      <dgm:spPr/>
      <dgm:t>
        <a:bodyPr/>
        <a:lstStyle/>
        <a:p>
          <a:r>
            <a:rPr lang="en-IN" dirty="0"/>
            <a:t>Set</a:t>
          </a:r>
        </a:p>
      </dgm:t>
    </dgm:pt>
    <dgm:pt modelId="{BBBBA88C-9B21-40FA-ABD8-B10AE7943CC8}" type="parTrans" cxnId="{55EAE39C-2D0B-474E-A3F4-7C93CD9CB141}">
      <dgm:prSet/>
      <dgm:spPr/>
      <dgm:t>
        <a:bodyPr/>
        <a:lstStyle/>
        <a:p>
          <a:endParaRPr lang="en-IN"/>
        </a:p>
      </dgm:t>
    </dgm:pt>
    <dgm:pt modelId="{93F0930E-CC59-45DB-B099-B07044415CE4}" type="sibTrans" cxnId="{55EAE39C-2D0B-474E-A3F4-7C93CD9CB141}">
      <dgm:prSet/>
      <dgm:spPr/>
      <dgm:t>
        <a:bodyPr/>
        <a:lstStyle/>
        <a:p>
          <a:endParaRPr lang="en-IN"/>
        </a:p>
      </dgm:t>
    </dgm:pt>
    <dgm:pt modelId="{9E21C734-0A8C-49B7-9A08-3172472DA8FD}">
      <dgm:prSet phldrT="[Text]"/>
      <dgm:spPr/>
      <dgm:t>
        <a:bodyPr/>
        <a:lstStyle/>
        <a:p>
          <a:r>
            <a:rPr lang="en-GB" dirty="0"/>
            <a:t>Dictionary</a:t>
          </a:r>
          <a:endParaRPr lang="en-IN" dirty="0"/>
        </a:p>
      </dgm:t>
    </dgm:pt>
    <dgm:pt modelId="{6B29C6BA-2FB7-480F-8934-69D26408192C}" type="parTrans" cxnId="{0EA52FD4-98D1-4776-B7B8-61260EEE1BA6}">
      <dgm:prSet/>
      <dgm:spPr/>
      <dgm:t>
        <a:bodyPr/>
        <a:lstStyle/>
        <a:p>
          <a:endParaRPr lang="en-IN"/>
        </a:p>
      </dgm:t>
    </dgm:pt>
    <dgm:pt modelId="{8B3D06F1-F893-4D28-ACD7-35679094DCA1}" type="sibTrans" cxnId="{0EA52FD4-98D1-4776-B7B8-61260EEE1BA6}">
      <dgm:prSet/>
      <dgm:spPr/>
      <dgm:t>
        <a:bodyPr/>
        <a:lstStyle/>
        <a:p>
          <a:endParaRPr lang="en-IN"/>
        </a:p>
      </dgm:t>
    </dgm:pt>
    <dgm:pt modelId="{6B77A8B1-CB8D-4BFE-87B6-BE43C1807783}" type="pres">
      <dgm:prSet presAssocID="{DD773BDA-318B-48EA-89FD-9703E119725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674323-8852-420C-920F-EF1C23BB2246}" type="pres">
      <dgm:prSet presAssocID="{DD773BDA-318B-48EA-89FD-9703E1197250}" presName="hierFlow" presStyleCnt="0"/>
      <dgm:spPr/>
    </dgm:pt>
    <dgm:pt modelId="{7E2FB242-A5A5-47BC-9140-460F909E3238}" type="pres">
      <dgm:prSet presAssocID="{DD773BDA-318B-48EA-89FD-9703E119725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72DCA6-DEA6-4DDE-9D0D-788C6DBECB76}" type="pres">
      <dgm:prSet presAssocID="{E03C4286-4455-4B4F-81CF-026B3097466B}" presName="Name14" presStyleCnt="0"/>
      <dgm:spPr/>
    </dgm:pt>
    <dgm:pt modelId="{E38349BC-FB3B-4CD8-8824-096E65A3A5FB}" type="pres">
      <dgm:prSet presAssocID="{E03C4286-4455-4B4F-81CF-026B3097466B}" presName="level1Shape" presStyleLbl="node0" presStyleIdx="0" presStyleCnt="1">
        <dgm:presLayoutVars>
          <dgm:chPref val="3"/>
        </dgm:presLayoutVars>
      </dgm:prSet>
      <dgm:spPr/>
    </dgm:pt>
    <dgm:pt modelId="{0977F18C-5A47-4A50-B0DF-C19B6DF9E211}" type="pres">
      <dgm:prSet presAssocID="{E03C4286-4455-4B4F-81CF-026B3097466B}" presName="hierChild2" presStyleCnt="0"/>
      <dgm:spPr/>
    </dgm:pt>
    <dgm:pt modelId="{ED29DEC2-82E1-4BE7-8102-F9E70952CCC0}" type="pres">
      <dgm:prSet presAssocID="{782C057C-A444-4443-9F43-3EC8C35EEDC2}" presName="Name19" presStyleLbl="parChTrans1D2" presStyleIdx="0" presStyleCnt="2"/>
      <dgm:spPr/>
    </dgm:pt>
    <dgm:pt modelId="{8FB7ADF7-F4FD-43E2-B005-500EEF43BE7F}" type="pres">
      <dgm:prSet presAssocID="{E2EE8D6E-0EE7-4AC1-8E4C-4E6034478C9D}" presName="Name21" presStyleCnt="0"/>
      <dgm:spPr/>
    </dgm:pt>
    <dgm:pt modelId="{DC11E84C-D13C-4C9D-A4CB-2C2208691D32}" type="pres">
      <dgm:prSet presAssocID="{E2EE8D6E-0EE7-4AC1-8E4C-4E6034478C9D}" presName="level2Shape" presStyleLbl="node2" presStyleIdx="0" presStyleCnt="2"/>
      <dgm:spPr/>
    </dgm:pt>
    <dgm:pt modelId="{D7BFA038-82C2-4766-BEE2-1CEEC0C36D4A}" type="pres">
      <dgm:prSet presAssocID="{E2EE8D6E-0EE7-4AC1-8E4C-4E6034478C9D}" presName="hierChild3" presStyleCnt="0"/>
      <dgm:spPr/>
    </dgm:pt>
    <dgm:pt modelId="{1A648407-3363-45EF-A763-8BA586FC4B10}" type="pres">
      <dgm:prSet presAssocID="{639F8F64-E883-43F1-989D-67009F56C213}" presName="Name19" presStyleLbl="parChTrans1D3" presStyleIdx="0" presStyleCnt="6"/>
      <dgm:spPr/>
    </dgm:pt>
    <dgm:pt modelId="{067B14CC-DDF7-4F63-86CF-69CB1DF747BF}" type="pres">
      <dgm:prSet presAssocID="{6AA0142F-B196-45DB-AAEB-7F211EC658EC}" presName="Name21" presStyleCnt="0"/>
      <dgm:spPr/>
    </dgm:pt>
    <dgm:pt modelId="{1EC580EF-433F-4376-8567-F9582D77D5C9}" type="pres">
      <dgm:prSet presAssocID="{6AA0142F-B196-45DB-AAEB-7F211EC658EC}" presName="level2Shape" presStyleLbl="node3" presStyleIdx="0" presStyleCnt="6"/>
      <dgm:spPr/>
    </dgm:pt>
    <dgm:pt modelId="{B8C4ACC6-3EB4-487E-A780-134E0A2B952E}" type="pres">
      <dgm:prSet presAssocID="{6AA0142F-B196-45DB-AAEB-7F211EC658EC}" presName="hierChild3" presStyleCnt="0"/>
      <dgm:spPr/>
    </dgm:pt>
    <dgm:pt modelId="{931B7CA3-DF3E-45BF-B776-1304A94ECD78}" type="pres">
      <dgm:prSet presAssocID="{CFE7CF6B-6ACB-4F69-A5C5-618ECE611CB5}" presName="Name19" presStyleLbl="parChTrans1D3" presStyleIdx="1" presStyleCnt="6"/>
      <dgm:spPr/>
    </dgm:pt>
    <dgm:pt modelId="{93D002E6-1095-44B9-A79D-CE5807A564EB}" type="pres">
      <dgm:prSet presAssocID="{8EF9DDFA-FD77-41FF-9A7B-FB845EA8D061}" presName="Name21" presStyleCnt="0"/>
      <dgm:spPr/>
    </dgm:pt>
    <dgm:pt modelId="{BF29F3CD-623D-4759-8851-483A6F5A8282}" type="pres">
      <dgm:prSet presAssocID="{8EF9DDFA-FD77-41FF-9A7B-FB845EA8D061}" presName="level2Shape" presStyleLbl="node3" presStyleIdx="1" presStyleCnt="6"/>
      <dgm:spPr/>
    </dgm:pt>
    <dgm:pt modelId="{C723A1AF-8A99-4643-94F4-A6F936BAC3FD}" type="pres">
      <dgm:prSet presAssocID="{8EF9DDFA-FD77-41FF-9A7B-FB845EA8D061}" presName="hierChild3" presStyleCnt="0"/>
      <dgm:spPr/>
    </dgm:pt>
    <dgm:pt modelId="{ECD6BAC1-1C18-45F6-863C-7FB324FD731A}" type="pres">
      <dgm:prSet presAssocID="{528B9E42-622A-45AC-AB48-50195A692B02}" presName="Name19" presStyleLbl="parChTrans1D3" presStyleIdx="2" presStyleCnt="6"/>
      <dgm:spPr/>
    </dgm:pt>
    <dgm:pt modelId="{B97110E9-83E5-406C-B8F2-C314A87C939C}" type="pres">
      <dgm:prSet presAssocID="{5A56FAE0-9A2E-4007-9DD1-E05E7AC34B82}" presName="Name21" presStyleCnt="0"/>
      <dgm:spPr/>
    </dgm:pt>
    <dgm:pt modelId="{B266511C-0C16-4FB7-83F9-A454B5C1538B}" type="pres">
      <dgm:prSet presAssocID="{5A56FAE0-9A2E-4007-9DD1-E05E7AC34B82}" presName="level2Shape" presStyleLbl="node3" presStyleIdx="2" presStyleCnt="6"/>
      <dgm:spPr/>
    </dgm:pt>
    <dgm:pt modelId="{836051E6-0A8D-4FA3-B180-8F6311ED270E}" type="pres">
      <dgm:prSet presAssocID="{5A56FAE0-9A2E-4007-9DD1-E05E7AC34B82}" presName="hierChild3" presStyleCnt="0"/>
      <dgm:spPr/>
    </dgm:pt>
    <dgm:pt modelId="{D4015248-1036-43F8-9809-1E0167A19D97}" type="pres">
      <dgm:prSet presAssocID="{33903F83-1198-423D-823E-520385D629A8}" presName="Name19" presStyleLbl="parChTrans1D2" presStyleIdx="1" presStyleCnt="2"/>
      <dgm:spPr/>
    </dgm:pt>
    <dgm:pt modelId="{A53A9761-E59E-4EA5-B9AB-E23C35B2FB9C}" type="pres">
      <dgm:prSet presAssocID="{4194CB0B-E0F4-475B-B12C-D56A0C19C7D0}" presName="Name21" presStyleCnt="0"/>
      <dgm:spPr/>
    </dgm:pt>
    <dgm:pt modelId="{E111CC40-72BB-4A27-B940-24E25F81381D}" type="pres">
      <dgm:prSet presAssocID="{4194CB0B-E0F4-475B-B12C-D56A0C19C7D0}" presName="level2Shape" presStyleLbl="node2" presStyleIdx="1" presStyleCnt="2"/>
      <dgm:spPr/>
    </dgm:pt>
    <dgm:pt modelId="{E70C232C-9F6A-408A-AEF0-F26C79A4B365}" type="pres">
      <dgm:prSet presAssocID="{4194CB0B-E0F4-475B-B12C-D56A0C19C7D0}" presName="hierChild3" presStyleCnt="0"/>
      <dgm:spPr/>
    </dgm:pt>
    <dgm:pt modelId="{42D0DEEA-8596-4635-B662-C528FCAF0ACF}" type="pres">
      <dgm:prSet presAssocID="{FB7EBC6E-D90D-49DC-AE8D-F2195D67487E}" presName="Name19" presStyleLbl="parChTrans1D3" presStyleIdx="3" presStyleCnt="6"/>
      <dgm:spPr/>
    </dgm:pt>
    <dgm:pt modelId="{1D2E1DF9-1026-49F7-90A7-530CA5C18651}" type="pres">
      <dgm:prSet presAssocID="{198CA7D8-57F1-43EB-93CD-068AB302E210}" presName="Name21" presStyleCnt="0"/>
      <dgm:spPr/>
    </dgm:pt>
    <dgm:pt modelId="{D5F86EEA-18DB-4CC4-AA28-311AF479DB12}" type="pres">
      <dgm:prSet presAssocID="{198CA7D8-57F1-43EB-93CD-068AB302E210}" presName="level2Shape" presStyleLbl="node3" presStyleIdx="3" presStyleCnt="6"/>
      <dgm:spPr/>
    </dgm:pt>
    <dgm:pt modelId="{A3AE13E4-CBCF-4E89-B5B2-5613E0EDCF6B}" type="pres">
      <dgm:prSet presAssocID="{198CA7D8-57F1-43EB-93CD-068AB302E210}" presName="hierChild3" presStyleCnt="0"/>
      <dgm:spPr/>
    </dgm:pt>
    <dgm:pt modelId="{5D70CDCC-8AFB-41A2-9B71-45DA8765D869}" type="pres">
      <dgm:prSet presAssocID="{BBBBA88C-9B21-40FA-ABD8-B10AE7943CC8}" presName="Name19" presStyleLbl="parChTrans1D3" presStyleIdx="4" presStyleCnt="6"/>
      <dgm:spPr/>
    </dgm:pt>
    <dgm:pt modelId="{4FD041EF-C515-4BB7-AC8B-880973423E3A}" type="pres">
      <dgm:prSet presAssocID="{283002DB-4722-499B-A370-31D2786F00D3}" presName="Name21" presStyleCnt="0"/>
      <dgm:spPr/>
    </dgm:pt>
    <dgm:pt modelId="{141ABD2F-C769-4230-84E3-24495F435ED3}" type="pres">
      <dgm:prSet presAssocID="{283002DB-4722-499B-A370-31D2786F00D3}" presName="level2Shape" presStyleLbl="node3" presStyleIdx="4" presStyleCnt="6"/>
      <dgm:spPr/>
    </dgm:pt>
    <dgm:pt modelId="{5C5AF07D-5A22-4747-9E59-755D63478604}" type="pres">
      <dgm:prSet presAssocID="{283002DB-4722-499B-A370-31D2786F00D3}" presName="hierChild3" presStyleCnt="0"/>
      <dgm:spPr/>
    </dgm:pt>
    <dgm:pt modelId="{DFDF3563-8669-4EE8-B3A7-D63A483581C1}" type="pres">
      <dgm:prSet presAssocID="{6B29C6BA-2FB7-480F-8934-69D26408192C}" presName="Name19" presStyleLbl="parChTrans1D3" presStyleIdx="5" presStyleCnt="6"/>
      <dgm:spPr/>
    </dgm:pt>
    <dgm:pt modelId="{D764E15D-79E0-4BA3-8D17-855F64F80492}" type="pres">
      <dgm:prSet presAssocID="{9E21C734-0A8C-49B7-9A08-3172472DA8FD}" presName="Name21" presStyleCnt="0"/>
      <dgm:spPr/>
    </dgm:pt>
    <dgm:pt modelId="{5C8C2E08-803D-45BC-A75E-7564444D5710}" type="pres">
      <dgm:prSet presAssocID="{9E21C734-0A8C-49B7-9A08-3172472DA8FD}" presName="level2Shape" presStyleLbl="node3" presStyleIdx="5" presStyleCnt="6"/>
      <dgm:spPr/>
    </dgm:pt>
    <dgm:pt modelId="{C0D68F3F-84FD-40D9-86F1-479112488E36}" type="pres">
      <dgm:prSet presAssocID="{9E21C734-0A8C-49B7-9A08-3172472DA8FD}" presName="hierChild3" presStyleCnt="0"/>
      <dgm:spPr/>
    </dgm:pt>
    <dgm:pt modelId="{0B98553A-FAF5-4F36-9A7F-94B84F21D392}" type="pres">
      <dgm:prSet presAssocID="{DD773BDA-318B-48EA-89FD-9703E1197250}" presName="bgShapesFlow" presStyleCnt="0"/>
      <dgm:spPr/>
    </dgm:pt>
  </dgm:ptLst>
  <dgm:cxnLst>
    <dgm:cxn modelId="{55694B04-7246-4510-996F-BCE14D3D091A}" type="presOf" srcId="{E2EE8D6E-0EE7-4AC1-8E4C-4E6034478C9D}" destId="{DC11E84C-D13C-4C9D-A4CB-2C2208691D32}" srcOrd="0" destOrd="0" presId="urn:microsoft.com/office/officeart/2005/8/layout/hierarchy6"/>
    <dgm:cxn modelId="{56577E05-3500-4A0A-95D8-49D40845FA2D}" type="presOf" srcId="{283002DB-4722-499B-A370-31D2786F00D3}" destId="{141ABD2F-C769-4230-84E3-24495F435ED3}" srcOrd="0" destOrd="0" presId="urn:microsoft.com/office/officeart/2005/8/layout/hierarchy6"/>
    <dgm:cxn modelId="{4EC50639-8514-4BE9-99FB-09D29DBCEC17}" type="presOf" srcId="{BBBBA88C-9B21-40FA-ABD8-B10AE7943CC8}" destId="{5D70CDCC-8AFB-41A2-9B71-45DA8765D869}" srcOrd="0" destOrd="0" presId="urn:microsoft.com/office/officeart/2005/8/layout/hierarchy6"/>
    <dgm:cxn modelId="{078B6B49-8FAC-41F8-AD96-D76D4134D44F}" type="presOf" srcId="{5A56FAE0-9A2E-4007-9DD1-E05E7AC34B82}" destId="{B266511C-0C16-4FB7-83F9-A454B5C1538B}" srcOrd="0" destOrd="0" presId="urn:microsoft.com/office/officeart/2005/8/layout/hierarchy6"/>
    <dgm:cxn modelId="{FA8DC86A-0022-492C-A71C-B2C6266F06F0}" srcId="{E03C4286-4455-4B4F-81CF-026B3097466B}" destId="{E2EE8D6E-0EE7-4AC1-8E4C-4E6034478C9D}" srcOrd="0" destOrd="0" parTransId="{782C057C-A444-4443-9F43-3EC8C35EEDC2}" sibTransId="{EC8622A3-42AD-4F28-9721-611422E84DD9}"/>
    <dgm:cxn modelId="{EE76484F-93D2-4642-A610-0BC8CFCE3B3D}" type="presOf" srcId="{782C057C-A444-4443-9F43-3EC8C35EEDC2}" destId="{ED29DEC2-82E1-4BE7-8102-F9E70952CCC0}" srcOrd="0" destOrd="0" presId="urn:microsoft.com/office/officeart/2005/8/layout/hierarchy6"/>
    <dgm:cxn modelId="{53453570-1A7F-4870-BC88-C88307DD592C}" srcId="{DD773BDA-318B-48EA-89FD-9703E1197250}" destId="{E03C4286-4455-4B4F-81CF-026B3097466B}" srcOrd="0" destOrd="0" parTransId="{318E3E3C-69DA-411E-A596-CDC2AC115E53}" sibTransId="{27D351F6-6364-4F8B-803C-957F794C76E3}"/>
    <dgm:cxn modelId="{3623D950-F545-49E8-A3CB-E8FABB9FB81A}" type="presOf" srcId="{198CA7D8-57F1-43EB-93CD-068AB302E210}" destId="{D5F86EEA-18DB-4CC4-AA28-311AF479DB12}" srcOrd="0" destOrd="0" presId="urn:microsoft.com/office/officeart/2005/8/layout/hierarchy6"/>
    <dgm:cxn modelId="{4D380C71-2F6B-447A-87F0-FFF35DA5D915}" type="presOf" srcId="{4194CB0B-E0F4-475B-B12C-D56A0C19C7D0}" destId="{E111CC40-72BB-4A27-B940-24E25F81381D}" srcOrd="0" destOrd="0" presId="urn:microsoft.com/office/officeart/2005/8/layout/hierarchy6"/>
    <dgm:cxn modelId="{B4B3575A-3C24-4436-8F65-8140DFAC352B}" srcId="{E2EE8D6E-0EE7-4AC1-8E4C-4E6034478C9D}" destId="{8EF9DDFA-FD77-41FF-9A7B-FB845EA8D061}" srcOrd="1" destOrd="0" parTransId="{CFE7CF6B-6ACB-4F69-A5C5-618ECE611CB5}" sibTransId="{68397F27-B714-46B2-A4FC-8642626D6C69}"/>
    <dgm:cxn modelId="{6816F47A-53C6-438A-9993-D955319E20B9}" srcId="{4194CB0B-E0F4-475B-B12C-D56A0C19C7D0}" destId="{198CA7D8-57F1-43EB-93CD-068AB302E210}" srcOrd="0" destOrd="0" parTransId="{FB7EBC6E-D90D-49DC-AE8D-F2195D67487E}" sibTransId="{31A686B0-0076-4401-8B48-3407C4321A9D}"/>
    <dgm:cxn modelId="{7D27E182-BCC2-45B8-8C88-D586FB2D4EA1}" type="presOf" srcId="{E03C4286-4455-4B4F-81CF-026B3097466B}" destId="{E38349BC-FB3B-4CD8-8824-096E65A3A5FB}" srcOrd="0" destOrd="0" presId="urn:microsoft.com/office/officeart/2005/8/layout/hierarchy6"/>
    <dgm:cxn modelId="{DE9CB186-38FF-45CC-A6C4-23E5A47AACD6}" srcId="{E2EE8D6E-0EE7-4AC1-8E4C-4E6034478C9D}" destId="{5A56FAE0-9A2E-4007-9DD1-E05E7AC34B82}" srcOrd="2" destOrd="0" parTransId="{528B9E42-622A-45AC-AB48-50195A692B02}" sibTransId="{A4D50427-4911-4A65-AEEA-E1E96BED0C4A}"/>
    <dgm:cxn modelId="{55EAE39C-2D0B-474E-A3F4-7C93CD9CB141}" srcId="{4194CB0B-E0F4-475B-B12C-D56A0C19C7D0}" destId="{283002DB-4722-499B-A370-31D2786F00D3}" srcOrd="1" destOrd="0" parTransId="{BBBBA88C-9B21-40FA-ABD8-B10AE7943CC8}" sibTransId="{93F0930E-CC59-45DB-B099-B07044415CE4}"/>
    <dgm:cxn modelId="{A9D9C6AB-BD3A-47E6-8BC8-2C09CA3D4AF6}" srcId="{E2EE8D6E-0EE7-4AC1-8E4C-4E6034478C9D}" destId="{6AA0142F-B196-45DB-AAEB-7F211EC658EC}" srcOrd="0" destOrd="0" parTransId="{639F8F64-E883-43F1-989D-67009F56C213}" sibTransId="{D4BBC62D-87E0-4F91-AE4E-53145FAD770D}"/>
    <dgm:cxn modelId="{2B403BB4-EF6E-4721-93E3-09AF000BF8BC}" type="presOf" srcId="{528B9E42-622A-45AC-AB48-50195A692B02}" destId="{ECD6BAC1-1C18-45F6-863C-7FB324FD731A}" srcOrd="0" destOrd="0" presId="urn:microsoft.com/office/officeart/2005/8/layout/hierarchy6"/>
    <dgm:cxn modelId="{A0DEC2BF-9180-4826-A161-E570D56C0749}" type="presOf" srcId="{33903F83-1198-423D-823E-520385D629A8}" destId="{D4015248-1036-43F8-9809-1E0167A19D97}" srcOrd="0" destOrd="0" presId="urn:microsoft.com/office/officeart/2005/8/layout/hierarchy6"/>
    <dgm:cxn modelId="{FF6C0AC7-21D0-4F3E-8664-D58D3834C829}" type="presOf" srcId="{FB7EBC6E-D90D-49DC-AE8D-F2195D67487E}" destId="{42D0DEEA-8596-4635-B662-C528FCAF0ACF}" srcOrd="0" destOrd="0" presId="urn:microsoft.com/office/officeart/2005/8/layout/hierarchy6"/>
    <dgm:cxn modelId="{0EA52FD4-98D1-4776-B7B8-61260EEE1BA6}" srcId="{4194CB0B-E0F4-475B-B12C-D56A0C19C7D0}" destId="{9E21C734-0A8C-49B7-9A08-3172472DA8FD}" srcOrd="2" destOrd="0" parTransId="{6B29C6BA-2FB7-480F-8934-69D26408192C}" sibTransId="{8B3D06F1-F893-4D28-ACD7-35679094DCA1}"/>
    <dgm:cxn modelId="{BC8BACD7-47E7-4F91-8E55-29DFB5BDD62F}" srcId="{E03C4286-4455-4B4F-81CF-026B3097466B}" destId="{4194CB0B-E0F4-475B-B12C-D56A0C19C7D0}" srcOrd="1" destOrd="0" parTransId="{33903F83-1198-423D-823E-520385D629A8}" sibTransId="{952062C7-B7E0-4F12-9662-43E6C0270E76}"/>
    <dgm:cxn modelId="{E131B3D8-A87F-4C93-988C-047A54F8DB2B}" type="presOf" srcId="{9E21C734-0A8C-49B7-9A08-3172472DA8FD}" destId="{5C8C2E08-803D-45BC-A75E-7564444D5710}" srcOrd="0" destOrd="0" presId="urn:microsoft.com/office/officeart/2005/8/layout/hierarchy6"/>
    <dgm:cxn modelId="{352568DD-0C5A-45E5-A3A7-6C4284C1F357}" type="presOf" srcId="{639F8F64-E883-43F1-989D-67009F56C213}" destId="{1A648407-3363-45EF-A763-8BA586FC4B10}" srcOrd="0" destOrd="0" presId="urn:microsoft.com/office/officeart/2005/8/layout/hierarchy6"/>
    <dgm:cxn modelId="{F86EBEE8-A99D-4258-9BD8-6B56129C45E2}" type="presOf" srcId="{6AA0142F-B196-45DB-AAEB-7F211EC658EC}" destId="{1EC580EF-433F-4376-8567-F9582D77D5C9}" srcOrd="0" destOrd="0" presId="urn:microsoft.com/office/officeart/2005/8/layout/hierarchy6"/>
    <dgm:cxn modelId="{2B3D86ED-B709-4780-B3A3-7E2D67063764}" type="presOf" srcId="{DD773BDA-318B-48EA-89FD-9703E1197250}" destId="{6B77A8B1-CB8D-4BFE-87B6-BE43C1807783}" srcOrd="0" destOrd="0" presId="urn:microsoft.com/office/officeart/2005/8/layout/hierarchy6"/>
    <dgm:cxn modelId="{8BB53AEF-8450-4CD2-BE55-72EAE23A29C5}" type="presOf" srcId="{CFE7CF6B-6ACB-4F69-A5C5-618ECE611CB5}" destId="{931B7CA3-DF3E-45BF-B776-1304A94ECD78}" srcOrd="0" destOrd="0" presId="urn:microsoft.com/office/officeart/2005/8/layout/hierarchy6"/>
    <dgm:cxn modelId="{4AA8EAEF-CD07-4469-8837-6E7645617EC8}" type="presOf" srcId="{6B29C6BA-2FB7-480F-8934-69D26408192C}" destId="{DFDF3563-8669-4EE8-B3A7-D63A483581C1}" srcOrd="0" destOrd="0" presId="urn:microsoft.com/office/officeart/2005/8/layout/hierarchy6"/>
    <dgm:cxn modelId="{038322FA-9453-4A2C-95E2-1D4CE8BD9D9B}" type="presOf" srcId="{8EF9DDFA-FD77-41FF-9A7B-FB845EA8D061}" destId="{BF29F3CD-623D-4759-8851-483A6F5A8282}" srcOrd="0" destOrd="0" presId="urn:microsoft.com/office/officeart/2005/8/layout/hierarchy6"/>
    <dgm:cxn modelId="{1E3F9F17-9B32-41FF-B9B8-E77B9E3CCBF1}" type="presParOf" srcId="{6B77A8B1-CB8D-4BFE-87B6-BE43C1807783}" destId="{22674323-8852-420C-920F-EF1C23BB2246}" srcOrd="0" destOrd="0" presId="urn:microsoft.com/office/officeart/2005/8/layout/hierarchy6"/>
    <dgm:cxn modelId="{4C8E361B-C9AD-4018-8B0D-6D2EF4F905ED}" type="presParOf" srcId="{22674323-8852-420C-920F-EF1C23BB2246}" destId="{7E2FB242-A5A5-47BC-9140-460F909E3238}" srcOrd="0" destOrd="0" presId="urn:microsoft.com/office/officeart/2005/8/layout/hierarchy6"/>
    <dgm:cxn modelId="{13D2A015-A6CE-4414-9E6B-D60286FCC549}" type="presParOf" srcId="{7E2FB242-A5A5-47BC-9140-460F909E3238}" destId="{DF72DCA6-DEA6-4DDE-9D0D-788C6DBECB76}" srcOrd="0" destOrd="0" presId="urn:microsoft.com/office/officeart/2005/8/layout/hierarchy6"/>
    <dgm:cxn modelId="{B8856A71-30CB-4987-8253-25DA472295E8}" type="presParOf" srcId="{DF72DCA6-DEA6-4DDE-9D0D-788C6DBECB76}" destId="{E38349BC-FB3B-4CD8-8824-096E65A3A5FB}" srcOrd="0" destOrd="0" presId="urn:microsoft.com/office/officeart/2005/8/layout/hierarchy6"/>
    <dgm:cxn modelId="{DF0187BF-4CB7-42EC-A834-9A53973B61B5}" type="presParOf" srcId="{DF72DCA6-DEA6-4DDE-9D0D-788C6DBECB76}" destId="{0977F18C-5A47-4A50-B0DF-C19B6DF9E211}" srcOrd="1" destOrd="0" presId="urn:microsoft.com/office/officeart/2005/8/layout/hierarchy6"/>
    <dgm:cxn modelId="{B2897D71-C4C8-42C6-930C-FB601C42BF11}" type="presParOf" srcId="{0977F18C-5A47-4A50-B0DF-C19B6DF9E211}" destId="{ED29DEC2-82E1-4BE7-8102-F9E70952CCC0}" srcOrd="0" destOrd="0" presId="urn:microsoft.com/office/officeart/2005/8/layout/hierarchy6"/>
    <dgm:cxn modelId="{A508729D-973A-4B42-984F-B11752DAB0CF}" type="presParOf" srcId="{0977F18C-5A47-4A50-B0DF-C19B6DF9E211}" destId="{8FB7ADF7-F4FD-43E2-B005-500EEF43BE7F}" srcOrd="1" destOrd="0" presId="urn:microsoft.com/office/officeart/2005/8/layout/hierarchy6"/>
    <dgm:cxn modelId="{2F2F1CC5-D117-4551-B966-4DADE00F0B11}" type="presParOf" srcId="{8FB7ADF7-F4FD-43E2-B005-500EEF43BE7F}" destId="{DC11E84C-D13C-4C9D-A4CB-2C2208691D32}" srcOrd="0" destOrd="0" presId="urn:microsoft.com/office/officeart/2005/8/layout/hierarchy6"/>
    <dgm:cxn modelId="{8D5ECFBA-3666-4E1A-A0CC-766A63FFE390}" type="presParOf" srcId="{8FB7ADF7-F4FD-43E2-B005-500EEF43BE7F}" destId="{D7BFA038-82C2-4766-BEE2-1CEEC0C36D4A}" srcOrd="1" destOrd="0" presId="urn:microsoft.com/office/officeart/2005/8/layout/hierarchy6"/>
    <dgm:cxn modelId="{06EC6AC2-E695-4F51-B770-B91BA2646F67}" type="presParOf" srcId="{D7BFA038-82C2-4766-BEE2-1CEEC0C36D4A}" destId="{1A648407-3363-45EF-A763-8BA586FC4B10}" srcOrd="0" destOrd="0" presId="urn:microsoft.com/office/officeart/2005/8/layout/hierarchy6"/>
    <dgm:cxn modelId="{3CA84738-F735-4A2D-A590-F881A170513E}" type="presParOf" srcId="{D7BFA038-82C2-4766-BEE2-1CEEC0C36D4A}" destId="{067B14CC-DDF7-4F63-86CF-69CB1DF747BF}" srcOrd="1" destOrd="0" presId="urn:microsoft.com/office/officeart/2005/8/layout/hierarchy6"/>
    <dgm:cxn modelId="{285AB2C2-E267-4B4D-945B-EF7445C2888D}" type="presParOf" srcId="{067B14CC-DDF7-4F63-86CF-69CB1DF747BF}" destId="{1EC580EF-433F-4376-8567-F9582D77D5C9}" srcOrd="0" destOrd="0" presId="urn:microsoft.com/office/officeart/2005/8/layout/hierarchy6"/>
    <dgm:cxn modelId="{43418609-D38A-41D1-B448-D2DF67401011}" type="presParOf" srcId="{067B14CC-DDF7-4F63-86CF-69CB1DF747BF}" destId="{B8C4ACC6-3EB4-487E-A780-134E0A2B952E}" srcOrd="1" destOrd="0" presId="urn:microsoft.com/office/officeart/2005/8/layout/hierarchy6"/>
    <dgm:cxn modelId="{A741D21E-62DD-4C5A-AFA2-CB3E7238ABCB}" type="presParOf" srcId="{D7BFA038-82C2-4766-BEE2-1CEEC0C36D4A}" destId="{931B7CA3-DF3E-45BF-B776-1304A94ECD78}" srcOrd="2" destOrd="0" presId="urn:microsoft.com/office/officeart/2005/8/layout/hierarchy6"/>
    <dgm:cxn modelId="{62A0D721-E178-4ADF-8333-03EAA99A2D5B}" type="presParOf" srcId="{D7BFA038-82C2-4766-BEE2-1CEEC0C36D4A}" destId="{93D002E6-1095-44B9-A79D-CE5807A564EB}" srcOrd="3" destOrd="0" presId="urn:microsoft.com/office/officeart/2005/8/layout/hierarchy6"/>
    <dgm:cxn modelId="{263B15DD-9D32-438B-90A1-93D22674CA21}" type="presParOf" srcId="{93D002E6-1095-44B9-A79D-CE5807A564EB}" destId="{BF29F3CD-623D-4759-8851-483A6F5A8282}" srcOrd="0" destOrd="0" presId="urn:microsoft.com/office/officeart/2005/8/layout/hierarchy6"/>
    <dgm:cxn modelId="{5C01D1F6-DFD7-40BC-813A-AC8FDC24D420}" type="presParOf" srcId="{93D002E6-1095-44B9-A79D-CE5807A564EB}" destId="{C723A1AF-8A99-4643-94F4-A6F936BAC3FD}" srcOrd="1" destOrd="0" presId="urn:microsoft.com/office/officeart/2005/8/layout/hierarchy6"/>
    <dgm:cxn modelId="{6E2ECE00-4730-437B-B761-B019AAAE4E94}" type="presParOf" srcId="{D7BFA038-82C2-4766-BEE2-1CEEC0C36D4A}" destId="{ECD6BAC1-1C18-45F6-863C-7FB324FD731A}" srcOrd="4" destOrd="0" presId="urn:microsoft.com/office/officeart/2005/8/layout/hierarchy6"/>
    <dgm:cxn modelId="{D902B8E4-9C33-4ADF-942C-C1D5810F240C}" type="presParOf" srcId="{D7BFA038-82C2-4766-BEE2-1CEEC0C36D4A}" destId="{B97110E9-83E5-406C-B8F2-C314A87C939C}" srcOrd="5" destOrd="0" presId="urn:microsoft.com/office/officeart/2005/8/layout/hierarchy6"/>
    <dgm:cxn modelId="{F1FF1466-0499-4FF7-80B9-9ABCEF841849}" type="presParOf" srcId="{B97110E9-83E5-406C-B8F2-C314A87C939C}" destId="{B266511C-0C16-4FB7-83F9-A454B5C1538B}" srcOrd="0" destOrd="0" presId="urn:microsoft.com/office/officeart/2005/8/layout/hierarchy6"/>
    <dgm:cxn modelId="{97DD13BC-FCB1-4BB5-8107-B12CF7A24D77}" type="presParOf" srcId="{B97110E9-83E5-406C-B8F2-C314A87C939C}" destId="{836051E6-0A8D-4FA3-B180-8F6311ED270E}" srcOrd="1" destOrd="0" presId="urn:microsoft.com/office/officeart/2005/8/layout/hierarchy6"/>
    <dgm:cxn modelId="{3ACA63E2-12F9-4BBA-878C-79973C9E81C5}" type="presParOf" srcId="{0977F18C-5A47-4A50-B0DF-C19B6DF9E211}" destId="{D4015248-1036-43F8-9809-1E0167A19D97}" srcOrd="2" destOrd="0" presId="urn:microsoft.com/office/officeart/2005/8/layout/hierarchy6"/>
    <dgm:cxn modelId="{7CB9D91C-7E46-4144-8198-027F80EC371F}" type="presParOf" srcId="{0977F18C-5A47-4A50-B0DF-C19B6DF9E211}" destId="{A53A9761-E59E-4EA5-B9AB-E23C35B2FB9C}" srcOrd="3" destOrd="0" presId="urn:microsoft.com/office/officeart/2005/8/layout/hierarchy6"/>
    <dgm:cxn modelId="{3C8D4309-83E8-4618-AE27-A6AFB0FA4E76}" type="presParOf" srcId="{A53A9761-E59E-4EA5-B9AB-E23C35B2FB9C}" destId="{E111CC40-72BB-4A27-B940-24E25F81381D}" srcOrd="0" destOrd="0" presId="urn:microsoft.com/office/officeart/2005/8/layout/hierarchy6"/>
    <dgm:cxn modelId="{33288E82-DDB4-4907-8618-732504FFE9F0}" type="presParOf" srcId="{A53A9761-E59E-4EA5-B9AB-E23C35B2FB9C}" destId="{E70C232C-9F6A-408A-AEF0-F26C79A4B365}" srcOrd="1" destOrd="0" presId="urn:microsoft.com/office/officeart/2005/8/layout/hierarchy6"/>
    <dgm:cxn modelId="{65DB2B0F-761E-4B02-BE15-04A9C88C01C4}" type="presParOf" srcId="{E70C232C-9F6A-408A-AEF0-F26C79A4B365}" destId="{42D0DEEA-8596-4635-B662-C528FCAF0ACF}" srcOrd="0" destOrd="0" presId="urn:microsoft.com/office/officeart/2005/8/layout/hierarchy6"/>
    <dgm:cxn modelId="{1C2BA9CF-1CB1-4E57-A602-D2ABC1FAC5E9}" type="presParOf" srcId="{E70C232C-9F6A-408A-AEF0-F26C79A4B365}" destId="{1D2E1DF9-1026-49F7-90A7-530CA5C18651}" srcOrd="1" destOrd="0" presId="urn:microsoft.com/office/officeart/2005/8/layout/hierarchy6"/>
    <dgm:cxn modelId="{8E109FA2-DB38-4278-AAF3-4A6B1E3B65AA}" type="presParOf" srcId="{1D2E1DF9-1026-49F7-90A7-530CA5C18651}" destId="{D5F86EEA-18DB-4CC4-AA28-311AF479DB12}" srcOrd="0" destOrd="0" presId="urn:microsoft.com/office/officeart/2005/8/layout/hierarchy6"/>
    <dgm:cxn modelId="{32E73099-8365-45E0-A769-3708B94BAA7B}" type="presParOf" srcId="{1D2E1DF9-1026-49F7-90A7-530CA5C18651}" destId="{A3AE13E4-CBCF-4E89-B5B2-5613E0EDCF6B}" srcOrd="1" destOrd="0" presId="urn:microsoft.com/office/officeart/2005/8/layout/hierarchy6"/>
    <dgm:cxn modelId="{25F781C6-8350-48C7-8C82-F7425AC0CA39}" type="presParOf" srcId="{E70C232C-9F6A-408A-AEF0-F26C79A4B365}" destId="{5D70CDCC-8AFB-41A2-9B71-45DA8765D869}" srcOrd="2" destOrd="0" presId="urn:microsoft.com/office/officeart/2005/8/layout/hierarchy6"/>
    <dgm:cxn modelId="{73D61040-D410-48F9-847E-94AA6F46A737}" type="presParOf" srcId="{E70C232C-9F6A-408A-AEF0-F26C79A4B365}" destId="{4FD041EF-C515-4BB7-AC8B-880973423E3A}" srcOrd="3" destOrd="0" presId="urn:microsoft.com/office/officeart/2005/8/layout/hierarchy6"/>
    <dgm:cxn modelId="{E8ED14B5-9089-47B8-A419-7D7CE913CCC4}" type="presParOf" srcId="{4FD041EF-C515-4BB7-AC8B-880973423E3A}" destId="{141ABD2F-C769-4230-84E3-24495F435ED3}" srcOrd="0" destOrd="0" presId="urn:microsoft.com/office/officeart/2005/8/layout/hierarchy6"/>
    <dgm:cxn modelId="{571CF62F-82D1-4C81-8F68-AEACD282204D}" type="presParOf" srcId="{4FD041EF-C515-4BB7-AC8B-880973423E3A}" destId="{5C5AF07D-5A22-4747-9E59-755D63478604}" srcOrd="1" destOrd="0" presId="urn:microsoft.com/office/officeart/2005/8/layout/hierarchy6"/>
    <dgm:cxn modelId="{10A9E4F7-1E5E-471E-8D7C-96FCFB0CEC0A}" type="presParOf" srcId="{E70C232C-9F6A-408A-AEF0-F26C79A4B365}" destId="{DFDF3563-8669-4EE8-B3A7-D63A483581C1}" srcOrd="4" destOrd="0" presId="urn:microsoft.com/office/officeart/2005/8/layout/hierarchy6"/>
    <dgm:cxn modelId="{3F150998-D504-4B7A-A384-D8D39B8FEFB1}" type="presParOf" srcId="{E70C232C-9F6A-408A-AEF0-F26C79A4B365}" destId="{D764E15D-79E0-4BA3-8D17-855F64F80492}" srcOrd="5" destOrd="0" presId="urn:microsoft.com/office/officeart/2005/8/layout/hierarchy6"/>
    <dgm:cxn modelId="{FF38B5B9-0A80-4404-A655-85EA0F932858}" type="presParOf" srcId="{D764E15D-79E0-4BA3-8D17-855F64F80492}" destId="{5C8C2E08-803D-45BC-A75E-7564444D5710}" srcOrd="0" destOrd="0" presId="urn:microsoft.com/office/officeart/2005/8/layout/hierarchy6"/>
    <dgm:cxn modelId="{1220E6E1-1B36-423E-B633-B9BC6AE0A91A}" type="presParOf" srcId="{D764E15D-79E0-4BA3-8D17-855F64F80492}" destId="{C0D68F3F-84FD-40D9-86F1-479112488E36}" srcOrd="1" destOrd="0" presId="urn:microsoft.com/office/officeart/2005/8/layout/hierarchy6"/>
    <dgm:cxn modelId="{8A21A786-3BF6-4074-A26B-2AA263BB63E1}" type="presParOf" srcId="{6B77A8B1-CB8D-4BFE-87B6-BE43C1807783}" destId="{0B98553A-FAF5-4F36-9A7F-94B84F21D39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349BC-FB3B-4CD8-8824-096E65A3A5FB}">
      <dsp:nvSpPr>
        <dsp:cNvPr id="0" name=""/>
        <dsp:cNvSpPr/>
      </dsp:nvSpPr>
      <dsp:spPr>
        <a:xfrm>
          <a:off x="4471626" y="620697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Python Data Type</a:t>
          </a:r>
        </a:p>
      </dsp:txBody>
      <dsp:txXfrm>
        <a:off x="4498484" y="647555"/>
        <a:ext cx="1321781" cy="863282"/>
      </dsp:txXfrm>
    </dsp:sp>
    <dsp:sp modelId="{ED29DEC2-82E1-4BE7-8102-F9E70952CCC0}">
      <dsp:nvSpPr>
        <dsp:cNvPr id="0" name=""/>
        <dsp:cNvSpPr/>
      </dsp:nvSpPr>
      <dsp:spPr>
        <a:xfrm>
          <a:off x="2477154" y="1537695"/>
          <a:ext cx="2682220" cy="366799"/>
        </a:xfrm>
        <a:custGeom>
          <a:avLst/>
          <a:gdLst/>
          <a:ahLst/>
          <a:cxnLst/>
          <a:rect l="0" t="0" r="0" b="0"/>
          <a:pathLst>
            <a:path>
              <a:moveTo>
                <a:pt x="2682220" y="0"/>
              </a:moveTo>
              <a:lnTo>
                <a:pt x="2682220" y="183399"/>
              </a:lnTo>
              <a:lnTo>
                <a:pt x="0" y="183399"/>
              </a:lnTo>
              <a:lnTo>
                <a:pt x="0" y="3667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1E84C-D13C-4C9D-A4CB-2C2208691D32}">
      <dsp:nvSpPr>
        <dsp:cNvPr id="0" name=""/>
        <dsp:cNvSpPr/>
      </dsp:nvSpPr>
      <dsp:spPr>
        <a:xfrm>
          <a:off x="1789406" y="1904494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/>
            <a:t>Immutable</a:t>
          </a:r>
          <a:endParaRPr lang="en-IN" sz="2000" kern="1200" dirty="0"/>
        </a:p>
      </dsp:txBody>
      <dsp:txXfrm>
        <a:off x="1816264" y="1931352"/>
        <a:ext cx="1321781" cy="863282"/>
      </dsp:txXfrm>
    </dsp:sp>
    <dsp:sp modelId="{1A648407-3363-45EF-A763-8BA586FC4B10}">
      <dsp:nvSpPr>
        <dsp:cNvPr id="0" name=""/>
        <dsp:cNvSpPr/>
      </dsp:nvSpPr>
      <dsp:spPr>
        <a:xfrm>
          <a:off x="689008" y="2821493"/>
          <a:ext cx="1788146" cy="366799"/>
        </a:xfrm>
        <a:custGeom>
          <a:avLst/>
          <a:gdLst/>
          <a:ahLst/>
          <a:cxnLst/>
          <a:rect l="0" t="0" r="0" b="0"/>
          <a:pathLst>
            <a:path>
              <a:moveTo>
                <a:pt x="1788146" y="0"/>
              </a:moveTo>
              <a:lnTo>
                <a:pt x="1788146" y="183399"/>
              </a:lnTo>
              <a:lnTo>
                <a:pt x="0" y="183399"/>
              </a:lnTo>
              <a:lnTo>
                <a:pt x="0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580EF-433F-4376-8567-F9582D77D5C9}">
      <dsp:nvSpPr>
        <dsp:cNvPr id="0" name=""/>
        <dsp:cNvSpPr/>
      </dsp:nvSpPr>
      <dsp:spPr>
        <a:xfrm>
          <a:off x="1259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Numbers</a:t>
          </a:r>
          <a:endParaRPr lang="en-IN" sz="2000" b="1" kern="1200" dirty="0"/>
        </a:p>
      </dsp:txBody>
      <dsp:txXfrm>
        <a:off x="28117" y="3215150"/>
        <a:ext cx="1321781" cy="863282"/>
      </dsp:txXfrm>
    </dsp:sp>
    <dsp:sp modelId="{931B7CA3-DF3E-45BF-B776-1304A94ECD78}">
      <dsp:nvSpPr>
        <dsp:cNvPr id="0" name=""/>
        <dsp:cNvSpPr/>
      </dsp:nvSpPr>
      <dsp:spPr>
        <a:xfrm>
          <a:off x="2431434" y="2821493"/>
          <a:ext cx="91440" cy="3667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9F3CD-623D-4759-8851-483A6F5A8282}">
      <dsp:nvSpPr>
        <dsp:cNvPr id="0" name=""/>
        <dsp:cNvSpPr/>
      </dsp:nvSpPr>
      <dsp:spPr>
        <a:xfrm>
          <a:off x="1789406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Strings</a:t>
          </a:r>
          <a:endParaRPr lang="en-IN" sz="2000" b="1" kern="1200" dirty="0"/>
        </a:p>
      </dsp:txBody>
      <dsp:txXfrm>
        <a:off x="1816264" y="3215150"/>
        <a:ext cx="1321781" cy="863282"/>
      </dsp:txXfrm>
    </dsp:sp>
    <dsp:sp modelId="{ECD6BAC1-1C18-45F6-863C-7FB324FD731A}">
      <dsp:nvSpPr>
        <dsp:cNvPr id="0" name=""/>
        <dsp:cNvSpPr/>
      </dsp:nvSpPr>
      <dsp:spPr>
        <a:xfrm>
          <a:off x="2477154" y="2821493"/>
          <a:ext cx="1788146" cy="366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99"/>
              </a:lnTo>
              <a:lnTo>
                <a:pt x="1788146" y="183399"/>
              </a:lnTo>
              <a:lnTo>
                <a:pt x="1788146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6511C-0C16-4FB7-83F9-A454B5C1538B}">
      <dsp:nvSpPr>
        <dsp:cNvPr id="0" name=""/>
        <dsp:cNvSpPr/>
      </dsp:nvSpPr>
      <dsp:spPr>
        <a:xfrm>
          <a:off x="3577552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Tuple</a:t>
          </a:r>
          <a:endParaRPr lang="en-IN" sz="2000" b="1" kern="1200" dirty="0"/>
        </a:p>
      </dsp:txBody>
      <dsp:txXfrm>
        <a:off x="3604410" y="3215150"/>
        <a:ext cx="1321781" cy="863282"/>
      </dsp:txXfrm>
    </dsp:sp>
    <dsp:sp modelId="{D4015248-1036-43F8-9809-1E0167A19D97}">
      <dsp:nvSpPr>
        <dsp:cNvPr id="0" name=""/>
        <dsp:cNvSpPr/>
      </dsp:nvSpPr>
      <dsp:spPr>
        <a:xfrm>
          <a:off x="5159375" y="1537695"/>
          <a:ext cx="2682220" cy="366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99"/>
              </a:lnTo>
              <a:lnTo>
                <a:pt x="2682220" y="183399"/>
              </a:lnTo>
              <a:lnTo>
                <a:pt x="2682220" y="3667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1CC40-72BB-4A27-B940-24E25F81381D}">
      <dsp:nvSpPr>
        <dsp:cNvPr id="0" name=""/>
        <dsp:cNvSpPr/>
      </dsp:nvSpPr>
      <dsp:spPr>
        <a:xfrm>
          <a:off x="7153846" y="1904494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Mutable</a:t>
          </a:r>
        </a:p>
      </dsp:txBody>
      <dsp:txXfrm>
        <a:off x="7180704" y="1931352"/>
        <a:ext cx="1321781" cy="863282"/>
      </dsp:txXfrm>
    </dsp:sp>
    <dsp:sp modelId="{42D0DEEA-8596-4635-B662-C528FCAF0ACF}">
      <dsp:nvSpPr>
        <dsp:cNvPr id="0" name=""/>
        <dsp:cNvSpPr/>
      </dsp:nvSpPr>
      <dsp:spPr>
        <a:xfrm>
          <a:off x="6053448" y="2821493"/>
          <a:ext cx="1788146" cy="366799"/>
        </a:xfrm>
        <a:custGeom>
          <a:avLst/>
          <a:gdLst/>
          <a:ahLst/>
          <a:cxnLst/>
          <a:rect l="0" t="0" r="0" b="0"/>
          <a:pathLst>
            <a:path>
              <a:moveTo>
                <a:pt x="1788146" y="0"/>
              </a:moveTo>
              <a:lnTo>
                <a:pt x="1788146" y="183399"/>
              </a:lnTo>
              <a:lnTo>
                <a:pt x="0" y="183399"/>
              </a:lnTo>
              <a:lnTo>
                <a:pt x="0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86EEA-18DB-4CC4-AA28-311AF479DB12}">
      <dsp:nvSpPr>
        <dsp:cNvPr id="0" name=""/>
        <dsp:cNvSpPr/>
      </dsp:nvSpPr>
      <dsp:spPr>
        <a:xfrm>
          <a:off x="5365699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List</a:t>
          </a:r>
          <a:endParaRPr lang="en-IN" sz="2000" kern="1200" dirty="0"/>
        </a:p>
      </dsp:txBody>
      <dsp:txXfrm>
        <a:off x="5392557" y="3215150"/>
        <a:ext cx="1321781" cy="863282"/>
      </dsp:txXfrm>
    </dsp:sp>
    <dsp:sp modelId="{5D70CDCC-8AFB-41A2-9B71-45DA8765D869}">
      <dsp:nvSpPr>
        <dsp:cNvPr id="0" name=""/>
        <dsp:cNvSpPr/>
      </dsp:nvSpPr>
      <dsp:spPr>
        <a:xfrm>
          <a:off x="7795875" y="2821493"/>
          <a:ext cx="91440" cy="3667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ABD2F-C769-4230-84E3-24495F435ED3}">
      <dsp:nvSpPr>
        <dsp:cNvPr id="0" name=""/>
        <dsp:cNvSpPr/>
      </dsp:nvSpPr>
      <dsp:spPr>
        <a:xfrm>
          <a:off x="7153846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Set</a:t>
          </a:r>
        </a:p>
      </dsp:txBody>
      <dsp:txXfrm>
        <a:off x="7180704" y="3215150"/>
        <a:ext cx="1321781" cy="863282"/>
      </dsp:txXfrm>
    </dsp:sp>
    <dsp:sp modelId="{DFDF3563-8669-4EE8-B3A7-D63A483581C1}">
      <dsp:nvSpPr>
        <dsp:cNvPr id="0" name=""/>
        <dsp:cNvSpPr/>
      </dsp:nvSpPr>
      <dsp:spPr>
        <a:xfrm>
          <a:off x="7841595" y="2821493"/>
          <a:ext cx="1788146" cy="366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99"/>
              </a:lnTo>
              <a:lnTo>
                <a:pt x="1788146" y="183399"/>
              </a:lnTo>
              <a:lnTo>
                <a:pt x="1788146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C2E08-803D-45BC-A75E-7564444D5710}">
      <dsp:nvSpPr>
        <dsp:cNvPr id="0" name=""/>
        <dsp:cNvSpPr/>
      </dsp:nvSpPr>
      <dsp:spPr>
        <a:xfrm>
          <a:off x="8941992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Dictionary</a:t>
          </a:r>
          <a:endParaRPr lang="en-IN" sz="2000" kern="1200" dirty="0"/>
        </a:p>
      </dsp:txBody>
      <dsp:txXfrm>
        <a:off x="8968850" y="3215150"/>
        <a:ext cx="1321781" cy="86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10/07/2018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10/07/2018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10/07/2018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10/07/2018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10/07/2018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10/07/2018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10/07/2018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8" y="2629547"/>
            <a:ext cx="4663442" cy="1325563"/>
          </a:xfrm>
        </p:spPr>
        <p:txBody>
          <a:bodyPr>
            <a:normAutofit/>
          </a:bodyPr>
          <a:lstStyle/>
          <a:p>
            <a:r>
              <a:rPr lang="en-GB" dirty="0"/>
              <a:t>Python Tuple &amp;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DBF6B8-67D4-44DA-853E-D1F7F6C36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83745"/>
              </p:ext>
            </p:extLst>
          </p:nvPr>
        </p:nvGraphicFramePr>
        <p:xfrm>
          <a:off x="838200" y="1450975"/>
          <a:ext cx="10318750" cy="472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GB" sz="2400" dirty="0"/>
              <a:t>Collection of data type</a:t>
            </a:r>
          </a:p>
          <a:p>
            <a:r>
              <a:rPr lang="en-IN" sz="2400" dirty="0"/>
              <a:t>Immutable</a:t>
            </a:r>
          </a:p>
          <a:p>
            <a:r>
              <a:rPr lang="en-GB" sz="2400" dirty="0"/>
              <a:t>Example:</a:t>
            </a:r>
          </a:p>
          <a:p>
            <a:pPr lvl="1"/>
            <a:r>
              <a:rPr lang="en-GB" sz="2000" dirty="0"/>
              <a:t>(1,32,68,36.5)</a:t>
            </a:r>
          </a:p>
          <a:p>
            <a:pPr lvl="1"/>
            <a:r>
              <a:rPr lang="en-GB" sz="2000" dirty="0"/>
              <a:t>(38,”deephobbying”,(1,32,68,36.5))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9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GB" sz="2400" dirty="0"/>
              <a:t>Collection of data type</a:t>
            </a:r>
          </a:p>
          <a:p>
            <a:r>
              <a:rPr lang="en-IN" sz="2400" dirty="0"/>
              <a:t>Mutable</a:t>
            </a:r>
          </a:p>
          <a:p>
            <a:r>
              <a:rPr lang="en-GB" sz="2400" dirty="0"/>
              <a:t>Example:</a:t>
            </a:r>
          </a:p>
          <a:p>
            <a:pPr lvl="1"/>
            <a:r>
              <a:rPr lang="en-GB" sz="2000" dirty="0"/>
              <a:t>[</a:t>
            </a:r>
            <a:r>
              <a:rPr lang="en-US" sz="2000" dirty="0"/>
              <a:t>"Red", "Green", "Blue", "White", "Pink", "Black"</a:t>
            </a:r>
            <a:r>
              <a:rPr lang="en-GB" sz="2000" dirty="0"/>
              <a:t>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6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&gt;&gt;</a:t>
            </a:r>
            <a:r>
              <a:rPr lang="en-US" sz="2400" dirty="0" err="1"/>
              <a:t>My_tup</a:t>
            </a:r>
            <a:r>
              <a:rPr lang="en-US" sz="2400" dirty="0"/>
              <a:t> = ("Red", "Green", "Blue", "White", "Pink", "Black")</a:t>
            </a:r>
          </a:p>
          <a:p>
            <a:pPr marL="0" indent="0">
              <a:buNone/>
            </a:pPr>
            <a:r>
              <a:rPr lang="en-GB" sz="2400" dirty="0"/>
              <a:t>+</a:t>
            </a:r>
            <a:r>
              <a:rPr lang="en-GB" sz="2400" dirty="0" err="1"/>
              <a:t>ve</a:t>
            </a:r>
            <a:r>
              <a:rPr lang="en-GB" sz="2400" dirty="0"/>
              <a:t> index:	 0	  1	    2	      3	        4	         5</a:t>
            </a:r>
          </a:p>
          <a:p>
            <a:pPr marL="0" indent="0">
              <a:buNone/>
            </a:pPr>
            <a:r>
              <a:rPr lang="en-GB" sz="2400" dirty="0"/>
              <a:t>-</a:t>
            </a:r>
            <a:r>
              <a:rPr lang="en-GB" sz="2400" dirty="0" err="1"/>
              <a:t>ve</a:t>
            </a:r>
            <a:r>
              <a:rPr lang="en-GB" sz="2400" dirty="0"/>
              <a:t> Index:	-6	 -5	   -4	     -3	       -2	        -1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&gt;&gt;</a:t>
            </a:r>
            <a:r>
              <a:rPr lang="en-GB" sz="1800" dirty="0" err="1"/>
              <a:t>My_tup</a:t>
            </a:r>
            <a:r>
              <a:rPr lang="en-GB" sz="1800" dirty="0"/>
              <a:t>[0]</a:t>
            </a:r>
          </a:p>
          <a:p>
            <a:pPr marL="0" indent="0">
              <a:buNone/>
            </a:pPr>
            <a:r>
              <a:rPr lang="en-GB" sz="1800" dirty="0"/>
              <a:t>Red</a:t>
            </a:r>
          </a:p>
          <a:p>
            <a:pPr marL="0" indent="0">
              <a:buNone/>
            </a:pPr>
            <a:r>
              <a:rPr lang="en-GB" sz="1800" dirty="0"/>
              <a:t>&gt;&gt;</a:t>
            </a:r>
            <a:r>
              <a:rPr lang="en-GB" sz="1800" dirty="0" err="1"/>
              <a:t>My_yup</a:t>
            </a:r>
            <a:r>
              <a:rPr lang="en-GB" sz="1800" dirty="0"/>
              <a:t>[1:4]</a:t>
            </a:r>
          </a:p>
          <a:p>
            <a:pPr marL="0" indent="0">
              <a:buNone/>
            </a:pPr>
            <a:r>
              <a:rPr lang="en-GB" sz="1800" dirty="0"/>
              <a:t>('Green', 'Blue', 'White’)</a:t>
            </a:r>
          </a:p>
          <a:p>
            <a:pPr marL="0" indent="0">
              <a:buNone/>
            </a:pPr>
            <a:r>
              <a:rPr lang="en-GB" sz="1800" dirty="0"/>
              <a:t>&gt;&gt;</a:t>
            </a:r>
            <a:r>
              <a:rPr lang="en-GB" sz="1800" dirty="0" err="1"/>
              <a:t>My_tup</a:t>
            </a:r>
            <a:r>
              <a:rPr lang="en-GB" sz="1800" dirty="0"/>
              <a:t>[-1]</a:t>
            </a:r>
          </a:p>
          <a:p>
            <a:pPr marL="0" indent="0">
              <a:buNone/>
            </a:pPr>
            <a:r>
              <a:rPr lang="en-GB" sz="1800" dirty="0"/>
              <a:t>'Black’</a:t>
            </a:r>
          </a:p>
          <a:p>
            <a:pPr marL="0" indent="0">
              <a:buNone/>
            </a:pPr>
            <a:r>
              <a:rPr lang="en-GB" sz="1800" dirty="0"/>
              <a:t>&gt;&gt;</a:t>
            </a:r>
            <a:r>
              <a:rPr lang="en-GB" sz="1800" dirty="0" err="1"/>
              <a:t>My_tup</a:t>
            </a:r>
            <a:r>
              <a:rPr lang="en-GB" sz="1800" dirty="0"/>
              <a:t>[-3:-1]</a:t>
            </a:r>
          </a:p>
          <a:p>
            <a:pPr marL="0" indent="0">
              <a:buNone/>
            </a:pPr>
            <a:r>
              <a:rPr lang="en-GB" sz="1800" dirty="0"/>
              <a:t>('White', 'Pink')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Smruti | </a:t>
            </a:r>
            <a:r>
              <a:rPr lang="en-US" dirty="0" err="1"/>
              <a:t>DeepHobbying</a:t>
            </a:r>
            <a:r>
              <a:rPr lang="en-US" dirty="0"/>
              <a:t>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9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170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Tuple &amp; List</vt:lpstr>
      <vt:lpstr>Data Types</vt:lpstr>
      <vt:lpstr>Tuple</vt:lpstr>
      <vt:lpstr>List</vt:lpstr>
      <vt:lpstr>Indexing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50</cp:revision>
  <dcterms:created xsi:type="dcterms:W3CDTF">2018-06-08T10:12:18Z</dcterms:created>
  <dcterms:modified xsi:type="dcterms:W3CDTF">2018-07-10T17:15:10Z</dcterms:modified>
</cp:coreProperties>
</file>