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5" r:id="rId3"/>
    <p:sldId id="267" r:id="rId4"/>
    <p:sldId id="268" r:id="rId5"/>
    <p:sldId id="269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IN" sz="2400" dirty="0"/>
              <a:t>if</a:t>
            </a:r>
          </a:p>
          <a:p>
            <a:r>
              <a:rPr lang="en-IN" sz="2400" dirty="0"/>
              <a:t>if else</a:t>
            </a:r>
          </a:p>
          <a:p>
            <a:r>
              <a:rPr lang="en-IN" sz="2400" dirty="0"/>
              <a:t>if </a:t>
            </a:r>
            <a:r>
              <a:rPr lang="en-IN" sz="2400" dirty="0" err="1"/>
              <a:t>elif</a:t>
            </a:r>
            <a:r>
              <a:rPr lang="en-IN" sz="2400" dirty="0"/>
              <a:t> else</a:t>
            </a:r>
          </a:p>
          <a:p>
            <a:r>
              <a:rPr lang="en-IN" sz="2400" dirty="0"/>
              <a:t>Nested if</a:t>
            </a:r>
          </a:p>
          <a:p>
            <a:r>
              <a:rPr lang="en-IN" sz="2400" dirty="0"/>
              <a:t>switch case</a:t>
            </a:r>
            <a:endParaRPr lang="en-GB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expression:</a:t>
            </a:r>
          </a:p>
          <a:p>
            <a:pPr marL="0" indent="0">
              <a:buNone/>
            </a:pPr>
            <a:r>
              <a:rPr lang="en-US" sz="2400" dirty="0"/>
              <a:t>	Body of if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if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expression:</a:t>
            </a:r>
          </a:p>
          <a:p>
            <a:pPr marL="0" indent="0">
              <a:buNone/>
            </a:pPr>
            <a:r>
              <a:rPr lang="en-US" sz="2400" dirty="0"/>
              <a:t>	Body of if</a:t>
            </a:r>
          </a:p>
          <a:p>
            <a:pPr marL="0" indent="0">
              <a:buNone/>
            </a:pPr>
            <a:r>
              <a:rPr lang="en-US" sz="2400" dirty="0"/>
              <a:t>else:</a:t>
            </a:r>
          </a:p>
          <a:p>
            <a:pPr marL="0" indent="0">
              <a:buNone/>
            </a:pPr>
            <a:r>
              <a:rPr lang="en-US" sz="2400" dirty="0"/>
              <a:t>	Body of else</a:t>
            </a: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6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if </a:t>
            </a:r>
            <a:r>
              <a:rPr lang="en-GB" dirty="0" err="1"/>
              <a:t>elif</a:t>
            </a:r>
            <a:r>
              <a:rPr lang="en-GB" dirty="0"/>
              <a:t>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expression:</a:t>
            </a:r>
          </a:p>
          <a:p>
            <a:pPr marL="0" indent="0">
              <a:buNone/>
            </a:pPr>
            <a:r>
              <a:rPr lang="en-US" sz="2400" dirty="0"/>
              <a:t>	Body of if</a:t>
            </a:r>
          </a:p>
          <a:p>
            <a:pPr marL="0" indent="0">
              <a:buNone/>
            </a:pPr>
            <a:r>
              <a:rPr lang="en-US" sz="2400" dirty="0" err="1"/>
              <a:t>elif</a:t>
            </a:r>
            <a:r>
              <a:rPr lang="en-US" sz="2400" dirty="0"/>
              <a:t> expression:</a:t>
            </a:r>
          </a:p>
          <a:p>
            <a:pPr marL="0" indent="0">
              <a:buNone/>
            </a:pPr>
            <a:r>
              <a:rPr lang="en-US" sz="2400" dirty="0"/>
              <a:t>	Body of </a:t>
            </a:r>
            <a:r>
              <a:rPr lang="en-US" sz="2400" dirty="0" err="1"/>
              <a:t>elif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else:</a:t>
            </a:r>
          </a:p>
          <a:p>
            <a:pPr marL="0" indent="0">
              <a:buNone/>
            </a:pPr>
            <a:r>
              <a:rPr lang="en-US" sz="2400" dirty="0"/>
              <a:t>	Body of else</a:t>
            </a: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expression:</a:t>
            </a:r>
          </a:p>
          <a:p>
            <a:pPr marL="0" indent="0">
              <a:buNone/>
            </a:pPr>
            <a:r>
              <a:rPr lang="en-US" sz="2400" dirty="0"/>
              <a:t>	if expression:</a:t>
            </a:r>
          </a:p>
          <a:p>
            <a:pPr marL="0" indent="0">
              <a:buNone/>
            </a:pPr>
            <a:r>
              <a:rPr lang="en-US" sz="2400" dirty="0"/>
              <a:t>    		Body of if</a:t>
            </a:r>
          </a:p>
          <a:p>
            <a:pPr marL="0" indent="0">
              <a:buNone/>
            </a:pPr>
            <a:r>
              <a:rPr lang="en-US" sz="2400" dirty="0"/>
              <a:t>	else:</a:t>
            </a:r>
          </a:p>
          <a:p>
            <a:pPr marL="0" indent="0">
              <a:buNone/>
            </a:pPr>
            <a:r>
              <a:rPr lang="en-US" sz="2400" dirty="0"/>
              <a:t>    		Body of else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else:</a:t>
            </a:r>
          </a:p>
          <a:p>
            <a:pPr marL="0" indent="0">
              <a:buNone/>
            </a:pPr>
            <a:r>
              <a:rPr lang="en-US" sz="2400" dirty="0"/>
              <a:t>    	if expression:</a:t>
            </a:r>
          </a:p>
          <a:p>
            <a:pPr marL="0" indent="0">
              <a:buNone/>
            </a:pPr>
            <a:r>
              <a:rPr lang="en-US" sz="2400" dirty="0"/>
              <a:t>    		Body of if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IN" dirty="0"/>
              <a:t>switch case </a:t>
            </a:r>
            <a:r>
              <a:rPr lang="en-GB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switch(n) {</a:t>
            </a:r>
          </a:p>
          <a:p>
            <a:pPr marL="0" indent="0">
              <a:buNone/>
            </a:pPr>
            <a:r>
              <a:rPr lang="en-US" sz="2400" dirty="0"/>
              <a:t>	case 0:</a:t>
            </a:r>
          </a:p>
          <a:p>
            <a:pPr marL="0" indent="0">
              <a:buNone/>
            </a:pPr>
            <a:r>
              <a:rPr lang="en-US" sz="2400" dirty="0"/>
              <a:t>		Body of case 0</a:t>
            </a:r>
          </a:p>
          <a:p>
            <a:pPr marL="0" indent="0">
              <a:buNone/>
            </a:pPr>
            <a:r>
              <a:rPr lang="en-US" sz="2400" dirty="0"/>
              <a:t>	case 1:</a:t>
            </a:r>
          </a:p>
          <a:p>
            <a:pPr marL="0" indent="0">
              <a:buNone/>
            </a:pPr>
            <a:r>
              <a:rPr lang="en-US" sz="2400" dirty="0"/>
              <a:t>		Body of case 1</a:t>
            </a:r>
          </a:p>
          <a:p>
            <a:pPr marL="0" indent="0">
              <a:buNone/>
            </a:pPr>
            <a:r>
              <a:rPr lang="en-US" sz="2400" dirty="0"/>
              <a:t>	case 2:</a:t>
            </a:r>
          </a:p>
          <a:p>
            <a:pPr marL="0" indent="0">
              <a:buNone/>
            </a:pPr>
            <a:r>
              <a:rPr lang="en-US" sz="2400" dirty="0"/>
              <a:t>		Body of case 2</a:t>
            </a:r>
          </a:p>
          <a:p>
            <a:pPr marL="0" indent="0">
              <a:buNone/>
            </a:pPr>
            <a:r>
              <a:rPr lang="en-US" sz="2400" dirty="0"/>
              <a:t>	default:</a:t>
            </a:r>
          </a:p>
          <a:p>
            <a:pPr marL="0" indent="0">
              <a:buNone/>
            </a:pPr>
            <a:r>
              <a:rPr lang="en-US" sz="2400" dirty="0"/>
              <a:t>		Body of default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3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142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Conditional Statements in Python</vt:lpstr>
      <vt:lpstr>Type</vt:lpstr>
      <vt:lpstr>if Statement</vt:lpstr>
      <vt:lpstr>if else Statement</vt:lpstr>
      <vt:lpstr>if elif else Statement</vt:lpstr>
      <vt:lpstr>Nested if Statement</vt:lpstr>
      <vt:lpstr>switch case Statement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60</cp:revision>
  <dcterms:created xsi:type="dcterms:W3CDTF">2018-06-08T10:12:18Z</dcterms:created>
  <dcterms:modified xsi:type="dcterms:W3CDTF">2018-07-18T06:26:37Z</dcterms:modified>
</cp:coreProperties>
</file>